
<file path=[Content_Types].xml><?xml version="1.0" encoding="utf-8"?>
<Types xmlns="http://schemas.openxmlformats.org/package/2006/content-types">
  <Default Extension="png" ContentType="image/png"/>
  <Default Extension="BMP" ContentType="image/bmp"/>
  <Default Extension="bin" ContentType="application/vnd.ms-office.activeX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9"/>
  </p:notesMasterIdLst>
  <p:sldIdLst>
    <p:sldId id="273" r:id="rId2"/>
    <p:sldId id="276" r:id="rId3"/>
    <p:sldId id="274" r:id="rId4"/>
    <p:sldId id="278" r:id="rId5"/>
    <p:sldId id="275" r:id="rId6"/>
    <p:sldId id="279" r:id="rId7"/>
    <p:sldId id="284" r:id="rId8"/>
    <p:sldId id="270" r:id="rId9"/>
    <p:sldId id="271" r:id="rId10"/>
    <p:sldId id="272" r:id="rId11"/>
    <p:sldId id="263" r:id="rId12"/>
    <p:sldId id="267" r:id="rId13"/>
    <p:sldId id="282" r:id="rId14"/>
    <p:sldId id="277" r:id="rId15"/>
    <p:sldId id="280" r:id="rId16"/>
    <p:sldId id="283" r:id="rId17"/>
    <p:sldId id="285" r:id="rId1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904A57-41A8-45E0-B04C-786FCA02B55D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C106F012-2F9C-41A9-9D78-34DDA97283AB}">
      <dgm:prSet phldrT="[Text]" custT="1"/>
      <dgm:spPr/>
      <dgm:t>
        <a:bodyPr/>
        <a:lstStyle/>
        <a:p>
          <a:r>
            <a:rPr lang="el-GR" sz="3200" b="1" dirty="0" smtClean="0">
              <a:latin typeface="Palatino Linotype" pitchFamily="18" charset="0"/>
            </a:rPr>
            <a:t>Εξωδιδακτική αξιοποίηση</a:t>
          </a:r>
          <a:endParaRPr lang="el-GR" sz="3200" b="1" dirty="0">
            <a:latin typeface="Palatino Linotype" pitchFamily="18" charset="0"/>
          </a:endParaRPr>
        </a:p>
      </dgm:t>
    </dgm:pt>
    <dgm:pt modelId="{23BAE689-505D-4FE3-B563-E025FBAB3F8F}" type="parTrans" cxnId="{B66BDDD9-2B59-4FF1-92EA-DE2E1562404A}">
      <dgm:prSet/>
      <dgm:spPr/>
      <dgm:t>
        <a:bodyPr/>
        <a:lstStyle/>
        <a:p>
          <a:endParaRPr lang="el-GR"/>
        </a:p>
      </dgm:t>
    </dgm:pt>
    <dgm:pt modelId="{BC71C47F-812F-4AD8-B1D5-DE0B45970240}" type="sibTrans" cxnId="{B66BDDD9-2B59-4FF1-92EA-DE2E1562404A}">
      <dgm:prSet/>
      <dgm:spPr/>
      <dgm:t>
        <a:bodyPr/>
        <a:lstStyle/>
        <a:p>
          <a:endParaRPr lang="el-GR"/>
        </a:p>
      </dgm:t>
    </dgm:pt>
    <dgm:pt modelId="{2DB90229-3C56-4415-B898-067456C6BD6D}" type="pres">
      <dgm:prSet presAssocID="{54904A57-41A8-45E0-B04C-786FCA02B55D}" presName="linearFlow" presStyleCnt="0">
        <dgm:presLayoutVars>
          <dgm:dir/>
          <dgm:resizeHandles val="exact"/>
        </dgm:presLayoutVars>
      </dgm:prSet>
      <dgm:spPr/>
    </dgm:pt>
    <dgm:pt modelId="{F39A7C20-6CD2-40BE-B5F3-E360C89D96BD}" type="pres">
      <dgm:prSet presAssocID="{C106F012-2F9C-41A9-9D78-34DDA97283AB}" presName="composite" presStyleCnt="0"/>
      <dgm:spPr/>
    </dgm:pt>
    <dgm:pt modelId="{CC75F7CF-B69E-4BFF-966F-1D590BB336C7}" type="pres">
      <dgm:prSet presAssocID="{C106F012-2F9C-41A9-9D78-34DDA97283AB}" presName="imgShp" presStyleLbl="fgImgPlace1" presStyleIdx="0" presStyleCnt="1" custLinFactX="-15886" custLinFactNeighborX="-100000" custLinFactNeighborY="1541"/>
      <dgm:spPr>
        <a:solidFill>
          <a:srgbClr val="FF0000"/>
        </a:solidFill>
      </dgm:spPr>
    </dgm:pt>
    <dgm:pt modelId="{E4205E5A-04D7-4D5B-AE0F-BF440C618852}" type="pres">
      <dgm:prSet presAssocID="{C106F012-2F9C-41A9-9D78-34DDA97283AB}" presName="txShp" presStyleLbl="node1" presStyleIdx="0" presStyleCnt="1" custScaleX="139538" custLinFactNeighborX="4798" custLinFactNeighborY="119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47F7E51-CC2C-43CD-9FD0-5191E02A8F81}" type="presOf" srcId="{54904A57-41A8-45E0-B04C-786FCA02B55D}" destId="{2DB90229-3C56-4415-B898-067456C6BD6D}" srcOrd="0" destOrd="0" presId="urn:microsoft.com/office/officeart/2005/8/layout/vList3"/>
    <dgm:cxn modelId="{8110909C-84F3-4D87-835C-4C79F750BCBC}" type="presOf" srcId="{C106F012-2F9C-41A9-9D78-34DDA97283AB}" destId="{E4205E5A-04D7-4D5B-AE0F-BF440C618852}" srcOrd="0" destOrd="0" presId="urn:microsoft.com/office/officeart/2005/8/layout/vList3"/>
    <dgm:cxn modelId="{B66BDDD9-2B59-4FF1-92EA-DE2E1562404A}" srcId="{54904A57-41A8-45E0-B04C-786FCA02B55D}" destId="{C106F012-2F9C-41A9-9D78-34DDA97283AB}" srcOrd="0" destOrd="0" parTransId="{23BAE689-505D-4FE3-B563-E025FBAB3F8F}" sibTransId="{BC71C47F-812F-4AD8-B1D5-DE0B45970240}"/>
    <dgm:cxn modelId="{B4854393-A6E8-4FF0-ADFD-8230B09403AD}" type="presParOf" srcId="{2DB90229-3C56-4415-B898-067456C6BD6D}" destId="{F39A7C20-6CD2-40BE-B5F3-E360C89D96BD}" srcOrd="0" destOrd="0" presId="urn:microsoft.com/office/officeart/2005/8/layout/vList3"/>
    <dgm:cxn modelId="{D100AE5C-C2F6-4F27-89C6-6F6EE3440C91}" type="presParOf" srcId="{F39A7C20-6CD2-40BE-B5F3-E360C89D96BD}" destId="{CC75F7CF-B69E-4BFF-966F-1D590BB336C7}" srcOrd="0" destOrd="0" presId="urn:microsoft.com/office/officeart/2005/8/layout/vList3"/>
    <dgm:cxn modelId="{DB81A58C-977E-48BA-B070-7A5EC90F9960}" type="presParOf" srcId="{F39A7C20-6CD2-40BE-B5F3-E360C89D96BD}" destId="{E4205E5A-04D7-4D5B-AE0F-BF440C61885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904A57-41A8-45E0-B04C-786FCA02B55D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106F012-2F9C-41A9-9D78-34DDA97283AB}">
      <dgm:prSet phldrT="[Text]" custT="1"/>
      <dgm:spPr/>
      <dgm:t>
        <a:bodyPr/>
        <a:lstStyle/>
        <a:p>
          <a:r>
            <a:rPr lang="el-GR" sz="3200" b="1" dirty="0" smtClean="0">
              <a:latin typeface="Palatino Linotype" pitchFamily="18" charset="0"/>
            </a:rPr>
            <a:t>Αλληλεπίδραση</a:t>
          </a:r>
          <a:endParaRPr lang="el-GR" sz="3200" b="1" dirty="0">
            <a:latin typeface="Palatino Linotype" pitchFamily="18" charset="0"/>
          </a:endParaRPr>
        </a:p>
      </dgm:t>
    </dgm:pt>
    <dgm:pt modelId="{23BAE689-505D-4FE3-B563-E025FBAB3F8F}" type="parTrans" cxnId="{B66BDDD9-2B59-4FF1-92EA-DE2E1562404A}">
      <dgm:prSet/>
      <dgm:spPr/>
      <dgm:t>
        <a:bodyPr/>
        <a:lstStyle/>
        <a:p>
          <a:endParaRPr lang="el-GR"/>
        </a:p>
      </dgm:t>
    </dgm:pt>
    <dgm:pt modelId="{BC71C47F-812F-4AD8-B1D5-DE0B45970240}" type="sibTrans" cxnId="{B66BDDD9-2B59-4FF1-92EA-DE2E1562404A}">
      <dgm:prSet/>
      <dgm:spPr/>
      <dgm:t>
        <a:bodyPr/>
        <a:lstStyle/>
        <a:p>
          <a:endParaRPr lang="el-GR"/>
        </a:p>
      </dgm:t>
    </dgm:pt>
    <dgm:pt modelId="{2DB90229-3C56-4415-B898-067456C6BD6D}" type="pres">
      <dgm:prSet presAssocID="{54904A57-41A8-45E0-B04C-786FCA02B5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9A7C20-6CD2-40BE-B5F3-E360C89D96BD}" type="pres">
      <dgm:prSet presAssocID="{C106F012-2F9C-41A9-9D78-34DDA97283AB}" presName="composite" presStyleCnt="0"/>
      <dgm:spPr/>
    </dgm:pt>
    <dgm:pt modelId="{CC75F7CF-B69E-4BFF-966F-1D590BB336C7}" type="pres">
      <dgm:prSet presAssocID="{C106F012-2F9C-41A9-9D78-34DDA97283AB}" presName="imgShp" presStyleLbl="fgImgPlace1" presStyleIdx="0" presStyleCnt="1" custLinFactNeighborX="-72780"/>
      <dgm:spPr>
        <a:solidFill>
          <a:srgbClr val="FF0000"/>
        </a:solidFill>
      </dgm:spPr>
    </dgm:pt>
    <dgm:pt modelId="{E4205E5A-04D7-4D5B-AE0F-BF440C618852}" type="pres">
      <dgm:prSet presAssocID="{C106F012-2F9C-41A9-9D78-34DDA97283AB}" presName="txShp" presStyleLbl="node1" presStyleIdx="0" presStyleCnt="1" custScaleX="131346" custLinFactNeighborX="2861" custLinFactNeighborY="668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BBB4A50-3BF6-4A4C-BD05-9A64FEED89BB}" type="presOf" srcId="{C106F012-2F9C-41A9-9D78-34DDA97283AB}" destId="{E4205E5A-04D7-4D5B-AE0F-BF440C618852}" srcOrd="0" destOrd="0" presId="urn:microsoft.com/office/officeart/2005/8/layout/vList3"/>
    <dgm:cxn modelId="{568128A6-F148-4A16-A21F-8F478E28828D}" type="presOf" srcId="{54904A57-41A8-45E0-B04C-786FCA02B55D}" destId="{2DB90229-3C56-4415-B898-067456C6BD6D}" srcOrd="0" destOrd="0" presId="urn:microsoft.com/office/officeart/2005/8/layout/vList3"/>
    <dgm:cxn modelId="{B66BDDD9-2B59-4FF1-92EA-DE2E1562404A}" srcId="{54904A57-41A8-45E0-B04C-786FCA02B55D}" destId="{C106F012-2F9C-41A9-9D78-34DDA97283AB}" srcOrd="0" destOrd="0" parTransId="{23BAE689-505D-4FE3-B563-E025FBAB3F8F}" sibTransId="{BC71C47F-812F-4AD8-B1D5-DE0B45970240}"/>
    <dgm:cxn modelId="{54822EB8-9599-45E9-91BD-56EA21A03AC4}" type="presParOf" srcId="{2DB90229-3C56-4415-B898-067456C6BD6D}" destId="{F39A7C20-6CD2-40BE-B5F3-E360C89D96BD}" srcOrd="0" destOrd="0" presId="urn:microsoft.com/office/officeart/2005/8/layout/vList3"/>
    <dgm:cxn modelId="{26A02DB9-B8C0-405A-8A30-0C53F246E2EB}" type="presParOf" srcId="{F39A7C20-6CD2-40BE-B5F3-E360C89D96BD}" destId="{CC75F7CF-B69E-4BFF-966F-1D590BB336C7}" srcOrd="0" destOrd="0" presId="urn:microsoft.com/office/officeart/2005/8/layout/vList3"/>
    <dgm:cxn modelId="{72E83CA0-4B65-4A94-A3A5-47E2198DBA54}" type="presParOf" srcId="{F39A7C20-6CD2-40BE-B5F3-E360C89D96BD}" destId="{E4205E5A-04D7-4D5B-AE0F-BF440C61885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904A57-41A8-45E0-B04C-786FCA02B55D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106F012-2F9C-41A9-9D78-34DDA97283AB}">
      <dgm:prSet phldrT="[Text]" custT="1"/>
      <dgm:spPr/>
      <dgm:t>
        <a:bodyPr/>
        <a:lstStyle/>
        <a:p>
          <a:r>
            <a:rPr lang="el-GR" sz="2800" b="1" dirty="0" smtClean="0">
              <a:latin typeface="Palatino Linotype" pitchFamily="18" charset="0"/>
            </a:rPr>
            <a:t>Καλλιέργεια βασικών δεξιοτήτων</a:t>
          </a:r>
          <a:endParaRPr lang="el-GR" sz="2800" b="1" dirty="0">
            <a:latin typeface="Palatino Linotype" pitchFamily="18" charset="0"/>
          </a:endParaRPr>
        </a:p>
      </dgm:t>
    </dgm:pt>
    <dgm:pt modelId="{23BAE689-505D-4FE3-B563-E025FBAB3F8F}" type="parTrans" cxnId="{B66BDDD9-2B59-4FF1-92EA-DE2E1562404A}">
      <dgm:prSet/>
      <dgm:spPr/>
      <dgm:t>
        <a:bodyPr/>
        <a:lstStyle/>
        <a:p>
          <a:endParaRPr lang="el-GR"/>
        </a:p>
      </dgm:t>
    </dgm:pt>
    <dgm:pt modelId="{BC71C47F-812F-4AD8-B1D5-DE0B45970240}" type="sibTrans" cxnId="{B66BDDD9-2B59-4FF1-92EA-DE2E1562404A}">
      <dgm:prSet/>
      <dgm:spPr/>
      <dgm:t>
        <a:bodyPr/>
        <a:lstStyle/>
        <a:p>
          <a:endParaRPr lang="el-GR"/>
        </a:p>
      </dgm:t>
    </dgm:pt>
    <dgm:pt modelId="{2DB90229-3C56-4415-B898-067456C6BD6D}" type="pres">
      <dgm:prSet presAssocID="{54904A57-41A8-45E0-B04C-786FCA02B5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9A7C20-6CD2-40BE-B5F3-E360C89D96BD}" type="pres">
      <dgm:prSet presAssocID="{C106F012-2F9C-41A9-9D78-34DDA97283AB}" presName="composite" presStyleCnt="0"/>
      <dgm:spPr/>
    </dgm:pt>
    <dgm:pt modelId="{CC75F7CF-B69E-4BFF-966F-1D590BB336C7}" type="pres">
      <dgm:prSet presAssocID="{C106F012-2F9C-41A9-9D78-34DDA97283AB}" presName="imgShp" presStyleLbl="fgImgPlace1" presStyleIdx="0" presStyleCnt="1" custLinFactNeighborX="-87833"/>
      <dgm:spPr>
        <a:solidFill>
          <a:srgbClr val="FF0000"/>
        </a:solidFill>
      </dgm:spPr>
    </dgm:pt>
    <dgm:pt modelId="{E4205E5A-04D7-4D5B-AE0F-BF440C618852}" type="pres">
      <dgm:prSet presAssocID="{C106F012-2F9C-41A9-9D78-34DDA97283AB}" presName="txShp" presStyleLbl="node1" presStyleIdx="0" presStyleCnt="1" custScaleX="139715" custLinFactNeighborX="2784" custLinFactNeighborY="4095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2383C7E-5C66-495E-8DE7-E364EEDEC4F3}" type="presOf" srcId="{C106F012-2F9C-41A9-9D78-34DDA97283AB}" destId="{E4205E5A-04D7-4D5B-AE0F-BF440C618852}" srcOrd="0" destOrd="0" presId="urn:microsoft.com/office/officeart/2005/8/layout/vList3"/>
    <dgm:cxn modelId="{1D29802E-B4DE-4A1D-B5A0-B4F33E601AD6}" type="presOf" srcId="{54904A57-41A8-45E0-B04C-786FCA02B55D}" destId="{2DB90229-3C56-4415-B898-067456C6BD6D}" srcOrd="0" destOrd="0" presId="urn:microsoft.com/office/officeart/2005/8/layout/vList3"/>
    <dgm:cxn modelId="{B66BDDD9-2B59-4FF1-92EA-DE2E1562404A}" srcId="{54904A57-41A8-45E0-B04C-786FCA02B55D}" destId="{C106F012-2F9C-41A9-9D78-34DDA97283AB}" srcOrd="0" destOrd="0" parTransId="{23BAE689-505D-4FE3-B563-E025FBAB3F8F}" sibTransId="{BC71C47F-812F-4AD8-B1D5-DE0B45970240}"/>
    <dgm:cxn modelId="{3539E04B-25B4-44C5-B39C-B2FD31FC1C01}" type="presParOf" srcId="{2DB90229-3C56-4415-B898-067456C6BD6D}" destId="{F39A7C20-6CD2-40BE-B5F3-E360C89D96BD}" srcOrd="0" destOrd="0" presId="urn:microsoft.com/office/officeart/2005/8/layout/vList3"/>
    <dgm:cxn modelId="{8DCFB189-E2CA-4811-A0EA-A13453782356}" type="presParOf" srcId="{F39A7C20-6CD2-40BE-B5F3-E360C89D96BD}" destId="{CC75F7CF-B69E-4BFF-966F-1D590BB336C7}" srcOrd="0" destOrd="0" presId="urn:microsoft.com/office/officeart/2005/8/layout/vList3"/>
    <dgm:cxn modelId="{69550221-BC28-40A5-8195-B478D7499581}" type="presParOf" srcId="{F39A7C20-6CD2-40BE-B5F3-E360C89D96BD}" destId="{E4205E5A-04D7-4D5B-AE0F-BF440C61885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904A57-41A8-45E0-B04C-786FCA02B55D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C106F012-2F9C-41A9-9D78-34DDA97283AB}">
      <dgm:prSet phldrT="[Text]" custT="1"/>
      <dgm:spPr/>
      <dgm:t>
        <a:bodyPr/>
        <a:lstStyle/>
        <a:p>
          <a:r>
            <a:rPr lang="el-GR" sz="3200" b="1" dirty="0" smtClean="0">
              <a:latin typeface="Palatino Linotype" pitchFamily="18" charset="0"/>
            </a:rPr>
            <a:t>Καλλιέργεια δεξιοτήτων επιβίωσης</a:t>
          </a:r>
          <a:endParaRPr lang="el-GR" sz="3200" b="1" dirty="0">
            <a:latin typeface="Palatino Linotype" pitchFamily="18" charset="0"/>
          </a:endParaRPr>
        </a:p>
      </dgm:t>
    </dgm:pt>
    <dgm:pt modelId="{23BAE689-505D-4FE3-B563-E025FBAB3F8F}" type="parTrans" cxnId="{B66BDDD9-2B59-4FF1-92EA-DE2E1562404A}">
      <dgm:prSet/>
      <dgm:spPr/>
      <dgm:t>
        <a:bodyPr/>
        <a:lstStyle/>
        <a:p>
          <a:endParaRPr lang="el-GR"/>
        </a:p>
      </dgm:t>
    </dgm:pt>
    <dgm:pt modelId="{BC71C47F-812F-4AD8-B1D5-DE0B45970240}" type="sibTrans" cxnId="{B66BDDD9-2B59-4FF1-92EA-DE2E1562404A}">
      <dgm:prSet/>
      <dgm:spPr/>
      <dgm:t>
        <a:bodyPr/>
        <a:lstStyle/>
        <a:p>
          <a:endParaRPr lang="el-GR"/>
        </a:p>
      </dgm:t>
    </dgm:pt>
    <dgm:pt modelId="{2DB90229-3C56-4415-B898-067456C6BD6D}" type="pres">
      <dgm:prSet presAssocID="{54904A57-41A8-45E0-B04C-786FCA02B55D}" presName="linearFlow" presStyleCnt="0">
        <dgm:presLayoutVars>
          <dgm:dir/>
          <dgm:resizeHandles val="exact"/>
        </dgm:presLayoutVars>
      </dgm:prSet>
      <dgm:spPr/>
    </dgm:pt>
    <dgm:pt modelId="{F39A7C20-6CD2-40BE-B5F3-E360C89D96BD}" type="pres">
      <dgm:prSet presAssocID="{C106F012-2F9C-41A9-9D78-34DDA97283AB}" presName="composite" presStyleCnt="0"/>
      <dgm:spPr/>
    </dgm:pt>
    <dgm:pt modelId="{CC75F7CF-B69E-4BFF-966F-1D590BB336C7}" type="pres">
      <dgm:prSet presAssocID="{C106F012-2F9C-41A9-9D78-34DDA97283AB}" presName="imgShp" presStyleLbl="fgImgPlace1" presStyleIdx="0" presStyleCnt="1" custLinFactX="-15886" custLinFactNeighborX="-100000" custLinFactNeighborY="1541"/>
      <dgm:spPr>
        <a:solidFill>
          <a:srgbClr val="FF0000"/>
        </a:solidFill>
      </dgm:spPr>
    </dgm:pt>
    <dgm:pt modelId="{E4205E5A-04D7-4D5B-AE0F-BF440C618852}" type="pres">
      <dgm:prSet presAssocID="{C106F012-2F9C-41A9-9D78-34DDA97283AB}" presName="txShp" presStyleLbl="node1" presStyleIdx="0" presStyleCnt="1" custScaleX="139538" custLinFactNeighborX="4798" custLinFactNeighborY="119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549D422-CAF3-4D2D-B46D-F0ED80FE17E7}" type="presOf" srcId="{54904A57-41A8-45E0-B04C-786FCA02B55D}" destId="{2DB90229-3C56-4415-B898-067456C6BD6D}" srcOrd="0" destOrd="0" presId="urn:microsoft.com/office/officeart/2005/8/layout/vList3"/>
    <dgm:cxn modelId="{B66BDDD9-2B59-4FF1-92EA-DE2E1562404A}" srcId="{54904A57-41A8-45E0-B04C-786FCA02B55D}" destId="{C106F012-2F9C-41A9-9D78-34DDA97283AB}" srcOrd="0" destOrd="0" parTransId="{23BAE689-505D-4FE3-B563-E025FBAB3F8F}" sibTransId="{BC71C47F-812F-4AD8-B1D5-DE0B45970240}"/>
    <dgm:cxn modelId="{6047B8D7-9C45-4F04-90DD-55F196562B03}" type="presOf" srcId="{C106F012-2F9C-41A9-9D78-34DDA97283AB}" destId="{E4205E5A-04D7-4D5B-AE0F-BF440C618852}" srcOrd="0" destOrd="0" presId="urn:microsoft.com/office/officeart/2005/8/layout/vList3"/>
    <dgm:cxn modelId="{B812F49C-1501-47EC-A8CB-419B251FB67F}" type="presParOf" srcId="{2DB90229-3C56-4415-B898-067456C6BD6D}" destId="{F39A7C20-6CD2-40BE-B5F3-E360C89D96BD}" srcOrd="0" destOrd="0" presId="urn:microsoft.com/office/officeart/2005/8/layout/vList3"/>
    <dgm:cxn modelId="{AAB6BD79-4AFF-4FA0-9FF5-9416A6EB3530}" type="presParOf" srcId="{F39A7C20-6CD2-40BE-B5F3-E360C89D96BD}" destId="{CC75F7CF-B69E-4BFF-966F-1D590BB336C7}" srcOrd="0" destOrd="0" presId="urn:microsoft.com/office/officeart/2005/8/layout/vList3"/>
    <dgm:cxn modelId="{8F0570A9-B9BD-4D9A-AF96-18BA4C3CF43D}" type="presParOf" srcId="{F39A7C20-6CD2-40BE-B5F3-E360C89D96BD}" destId="{E4205E5A-04D7-4D5B-AE0F-BF440C61885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904A57-41A8-45E0-B04C-786FCA02B55D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106F012-2F9C-41A9-9D78-34DDA97283AB}">
      <dgm:prSet phldrT="[Text]" custT="1"/>
      <dgm:spPr/>
      <dgm:t>
        <a:bodyPr/>
        <a:lstStyle/>
        <a:p>
          <a:r>
            <a:rPr lang="el-GR" sz="3200" b="1" dirty="0" smtClean="0">
              <a:latin typeface="Palatino Linotype" pitchFamily="18" charset="0"/>
            </a:rPr>
            <a:t>Κριτική σκέψη</a:t>
          </a:r>
          <a:endParaRPr lang="el-GR" sz="3200" b="1" dirty="0">
            <a:latin typeface="Palatino Linotype" pitchFamily="18" charset="0"/>
          </a:endParaRPr>
        </a:p>
      </dgm:t>
    </dgm:pt>
    <dgm:pt modelId="{23BAE689-505D-4FE3-B563-E025FBAB3F8F}" type="parTrans" cxnId="{B66BDDD9-2B59-4FF1-92EA-DE2E1562404A}">
      <dgm:prSet/>
      <dgm:spPr/>
      <dgm:t>
        <a:bodyPr/>
        <a:lstStyle/>
        <a:p>
          <a:endParaRPr lang="el-GR"/>
        </a:p>
      </dgm:t>
    </dgm:pt>
    <dgm:pt modelId="{BC71C47F-812F-4AD8-B1D5-DE0B45970240}" type="sibTrans" cxnId="{B66BDDD9-2B59-4FF1-92EA-DE2E1562404A}">
      <dgm:prSet/>
      <dgm:spPr/>
      <dgm:t>
        <a:bodyPr/>
        <a:lstStyle/>
        <a:p>
          <a:endParaRPr lang="el-GR"/>
        </a:p>
      </dgm:t>
    </dgm:pt>
    <dgm:pt modelId="{2DB90229-3C56-4415-B898-067456C6BD6D}" type="pres">
      <dgm:prSet presAssocID="{54904A57-41A8-45E0-B04C-786FCA02B5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9A7C20-6CD2-40BE-B5F3-E360C89D96BD}" type="pres">
      <dgm:prSet presAssocID="{C106F012-2F9C-41A9-9D78-34DDA97283AB}" presName="composite" presStyleCnt="0"/>
      <dgm:spPr/>
    </dgm:pt>
    <dgm:pt modelId="{CC75F7CF-B69E-4BFF-966F-1D590BB336C7}" type="pres">
      <dgm:prSet presAssocID="{C106F012-2F9C-41A9-9D78-34DDA97283AB}" presName="imgShp" presStyleLbl="fgImgPlace1" presStyleIdx="0" presStyleCnt="1" custLinFactNeighborX="-72780"/>
      <dgm:spPr>
        <a:solidFill>
          <a:srgbClr val="FF0000"/>
        </a:solidFill>
      </dgm:spPr>
    </dgm:pt>
    <dgm:pt modelId="{E4205E5A-04D7-4D5B-AE0F-BF440C618852}" type="pres">
      <dgm:prSet presAssocID="{C106F012-2F9C-41A9-9D78-34DDA97283AB}" presName="txShp" presStyleLbl="node1" presStyleIdx="0" presStyleCnt="1" custScaleX="131346" custLinFactNeighborX="2861" custLinFactNeighborY="668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B3851D8-F6A2-4AAD-9E56-5ECEEA8C0AF0}" type="presOf" srcId="{C106F012-2F9C-41A9-9D78-34DDA97283AB}" destId="{E4205E5A-04D7-4D5B-AE0F-BF440C618852}" srcOrd="0" destOrd="0" presId="urn:microsoft.com/office/officeart/2005/8/layout/vList3"/>
    <dgm:cxn modelId="{D065B2DC-DD1F-4AE1-A41C-9FEEF1727619}" type="presOf" srcId="{54904A57-41A8-45E0-B04C-786FCA02B55D}" destId="{2DB90229-3C56-4415-B898-067456C6BD6D}" srcOrd="0" destOrd="0" presId="urn:microsoft.com/office/officeart/2005/8/layout/vList3"/>
    <dgm:cxn modelId="{B66BDDD9-2B59-4FF1-92EA-DE2E1562404A}" srcId="{54904A57-41A8-45E0-B04C-786FCA02B55D}" destId="{C106F012-2F9C-41A9-9D78-34DDA97283AB}" srcOrd="0" destOrd="0" parTransId="{23BAE689-505D-4FE3-B563-E025FBAB3F8F}" sibTransId="{BC71C47F-812F-4AD8-B1D5-DE0B45970240}"/>
    <dgm:cxn modelId="{422CA348-7840-4D8E-9F1D-4A6A8BADCD24}" type="presParOf" srcId="{2DB90229-3C56-4415-B898-067456C6BD6D}" destId="{F39A7C20-6CD2-40BE-B5F3-E360C89D96BD}" srcOrd="0" destOrd="0" presId="urn:microsoft.com/office/officeart/2005/8/layout/vList3"/>
    <dgm:cxn modelId="{B60B4DEB-F221-403C-BB17-64BA26C1295D}" type="presParOf" srcId="{F39A7C20-6CD2-40BE-B5F3-E360C89D96BD}" destId="{CC75F7CF-B69E-4BFF-966F-1D590BB336C7}" srcOrd="0" destOrd="0" presId="urn:microsoft.com/office/officeart/2005/8/layout/vList3"/>
    <dgm:cxn modelId="{CFB4CF65-2CD6-4F00-9ADC-00405EF4EA84}" type="presParOf" srcId="{F39A7C20-6CD2-40BE-B5F3-E360C89D96BD}" destId="{E4205E5A-04D7-4D5B-AE0F-BF440C61885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904A57-41A8-45E0-B04C-786FCA02B55D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106F012-2F9C-41A9-9D78-34DDA97283AB}">
      <dgm:prSet phldrT="[Text]" custT="1"/>
      <dgm:spPr/>
      <dgm:t>
        <a:bodyPr/>
        <a:lstStyle/>
        <a:p>
          <a:r>
            <a:rPr lang="el-GR" sz="2800" b="1" dirty="0" smtClean="0">
              <a:latin typeface="Palatino Linotype" pitchFamily="18" charset="0"/>
            </a:rPr>
            <a:t>Επικαιροποίηση της σχολικής ζωής</a:t>
          </a:r>
          <a:endParaRPr lang="el-GR" sz="2800" b="1" dirty="0">
            <a:latin typeface="Palatino Linotype" pitchFamily="18" charset="0"/>
          </a:endParaRPr>
        </a:p>
      </dgm:t>
    </dgm:pt>
    <dgm:pt modelId="{23BAE689-505D-4FE3-B563-E025FBAB3F8F}" type="parTrans" cxnId="{B66BDDD9-2B59-4FF1-92EA-DE2E1562404A}">
      <dgm:prSet/>
      <dgm:spPr/>
      <dgm:t>
        <a:bodyPr/>
        <a:lstStyle/>
        <a:p>
          <a:endParaRPr lang="el-GR"/>
        </a:p>
      </dgm:t>
    </dgm:pt>
    <dgm:pt modelId="{BC71C47F-812F-4AD8-B1D5-DE0B45970240}" type="sibTrans" cxnId="{B66BDDD9-2B59-4FF1-92EA-DE2E1562404A}">
      <dgm:prSet/>
      <dgm:spPr/>
      <dgm:t>
        <a:bodyPr/>
        <a:lstStyle/>
        <a:p>
          <a:endParaRPr lang="el-GR"/>
        </a:p>
      </dgm:t>
    </dgm:pt>
    <dgm:pt modelId="{2DB90229-3C56-4415-B898-067456C6BD6D}" type="pres">
      <dgm:prSet presAssocID="{54904A57-41A8-45E0-B04C-786FCA02B5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9A7C20-6CD2-40BE-B5F3-E360C89D96BD}" type="pres">
      <dgm:prSet presAssocID="{C106F012-2F9C-41A9-9D78-34DDA97283AB}" presName="composite" presStyleCnt="0"/>
      <dgm:spPr/>
    </dgm:pt>
    <dgm:pt modelId="{CC75F7CF-B69E-4BFF-966F-1D590BB336C7}" type="pres">
      <dgm:prSet presAssocID="{C106F012-2F9C-41A9-9D78-34DDA97283AB}" presName="imgShp" presStyleLbl="fgImgPlace1" presStyleIdx="0" presStyleCnt="1" custLinFactNeighborX="-87833"/>
      <dgm:spPr>
        <a:solidFill>
          <a:srgbClr val="FF0000"/>
        </a:solidFill>
      </dgm:spPr>
    </dgm:pt>
    <dgm:pt modelId="{E4205E5A-04D7-4D5B-AE0F-BF440C618852}" type="pres">
      <dgm:prSet presAssocID="{C106F012-2F9C-41A9-9D78-34DDA97283AB}" presName="txShp" presStyleLbl="node1" presStyleIdx="0" presStyleCnt="1" custScaleX="139715" custLinFactNeighborX="2784" custLinFactNeighborY="4095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FCD27004-233C-445F-A75B-94D5301ABA89}" type="presOf" srcId="{54904A57-41A8-45E0-B04C-786FCA02B55D}" destId="{2DB90229-3C56-4415-B898-067456C6BD6D}" srcOrd="0" destOrd="0" presId="urn:microsoft.com/office/officeart/2005/8/layout/vList3"/>
    <dgm:cxn modelId="{13962266-C338-408D-AB01-137F7CE2FECA}" type="presOf" srcId="{C106F012-2F9C-41A9-9D78-34DDA97283AB}" destId="{E4205E5A-04D7-4D5B-AE0F-BF440C618852}" srcOrd="0" destOrd="0" presId="urn:microsoft.com/office/officeart/2005/8/layout/vList3"/>
    <dgm:cxn modelId="{B66BDDD9-2B59-4FF1-92EA-DE2E1562404A}" srcId="{54904A57-41A8-45E0-B04C-786FCA02B55D}" destId="{C106F012-2F9C-41A9-9D78-34DDA97283AB}" srcOrd="0" destOrd="0" parTransId="{23BAE689-505D-4FE3-B563-E025FBAB3F8F}" sibTransId="{BC71C47F-812F-4AD8-B1D5-DE0B45970240}"/>
    <dgm:cxn modelId="{75FA0463-EA5F-4063-B9A7-9AAB7E1E31BC}" type="presParOf" srcId="{2DB90229-3C56-4415-B898-067456C6BD6D}" destId="{F39A7C20-6CD2-40BE-B5F3-E360C89D96BD}" srcOrd="0" destOrd="0" presId="urn:microsoft.com/office/officeart/2005/8/layout/vList3"/>
    <dgm:cxn modelId="{10EA6B36-E233-4863-92AA-B389B5EEE551}" type="presParOf" srcId="{F39A7C20-6CD2-40BE-B5F3-E360C89D96BD}" destId="{CC75F7CF-B69E-4BFF-966F-1D590BB336C7}" srcOrd="0" destOrd="0" presId="urn:microsoft.com/office/officeart/2005/8/layout/vList3"/>
    <dgm:cxn modelId="{0AB3517F-DB64-4C37-82C8-D12C17966572}" type="presParOf" srcId="{F39A7C20-6CD2-40BE-B5F3-E360C89D96BD}" destId="{E4205E5A-04D7-4D5B-AE0F-BF440C61885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904A57-41A8-45E0-B04C-786FCA02B55D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C106F012-2F9C-41A9-9D78-34DDA97283AB}">
      <dgm:prSet phldrT="[Text]" custT="1"/>
      <dgm:spPr/>
      <dgm:t>
        <a:bodyPr/>
        <a:lstStyle/>
        <a:p>
          <a:r>
            <a:rPr lang="el-GR" sz="3600" b="1" dirty="0" smtClean="0">
              <a:latin typeface="Palatino Linotype" pitchFamily="18" charset="0"/>
            </a:rPr>
            <a:t>Ομαδοσυνεργατικότητα </a:t>
          </a:r>
          <a:endParaRPr lang="el-GR" sz="3600" b="1" dirty="0">
            <a:latin typeface="Palatino Linotype" pitchFamily="18" charset="0"/>
          </a:endParaRPr>
        </a:p>
      </dgm:t>
    </dgm:pt>
    <dgm:pt modelId="{23BAE689-505D-4FE3-B563-E025FBAB3F8F}" type="parTrans" cxnId="{B66BDDD9-2B59-4FF1-92EA-DE2E1562404A}">
      <dgm:prSet/>
      <dgm:spPr/>
      <dgm:t>
        <a:bodyPr/>
        <a:lstStyle/>
        <a:p>
          <a:endParaRPr lang="el-GR"/>
        </a:p>
      </dgm:t>
    </dgm:pt>
    <dgm:pt modelId="{BC71C47F-812F-4AD8-B1D5-DE0B45970240}" type="sibTrans" cxnId="{B66BDDD9-2B59-4FF1-92EA-DE2E1562404A}">
      <dgm:prSet/>
      <dgm:spPr/>
      <dgm:t>
        <a:bodyPr/>
        <a:lstStyle/>
        <a:p>
          <a:endParaRPr lang="el-GR"/>
        </a:p>
      </dgm:t>
    </dgm:pt>
    <dgm:pt modelId="{2DB90229-3C56-4415-B898-067456C6BD6D}" type="pres">
      <dgm:prSet presAssocID="{54904A57-41A8-45E0-B04C-786FCA02B55D}" presName="linearFlow" presStyleCnt="0">
        <dgm:presLayoutVars>
          <dgm:dir/>
          <dgm:resizeHandles val="exact"/>
        </dgm:presLayoutVars>
      </dgm:prSet>
      <dgm:spPr/>
    </dgm:pt>
    <dgm:pt modelId="{F39A7C20-6CD2-40BE-B5F3-E360C89D96BD}" type="pres">
      <dgm:prSet presAssocID="{C106F012-2F9C-41A9-9D78-34DDA97283AB}" presName="composite" presStyleCnt="0"/>
      <dgm:spPr/>
    </dgm:pt>
    <dgm:pt modelId="{CC75F7CF-B69E-4BFF-966F-1D590BB336C7}" type="pres">
      <dgm:prSet presAssocID="{C106F012-2F9C-41A9-9D78-34DDA97283AB}" presName="imgShp" presStyleLbl="fgImgPlace1" presStyleIdx="0" presStyleCnt="1" custLinFactX="-15886" custLinFactNeighborX="-100000" custLinFactNeighborY="1541"/>
      <dgm:spPr>
        <a:solidFill>
          <a:srgbClr val="FF0000"/>
        </a:solidFill>
      </dgm:spPr>
    </dgm:pt>
    <dgm:pt modelId="{E4205E5A-04D7-4D5B-AE0F-BF440C618852}" type="pres">
      <dgm:prSet presAssocID="{C106F012-2F9C-41A9-9D78-34DDA97283AB}" presName="txShp" presStyleLbl="node1" presStyleIdx="0" presStyleCnt="1" custScaleX="139538" custLinFactNeighborX="4798" custLinFactNeighborY="119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182A372-7962-4C32-B52F-48AC9305532A}" type="presOf" srcId="{54904A57-41A8-45E0-B04C-786FCA02B55D}" destId="{2DB90229-3C56-4415-B898-067456C6BD6D}" srcOrd="0" destOrd="0" presId="urn:microsoft.com/office/officeart/2005/8/layout/vList3"/>
    <dgm:cxn modelId="{2BB5CF42-47BA-4E9A-A8F3-961FFA9B1B1C}" type="presOf" srcId="{C106F012-2F9C-41A9-9D78-34DDA97283AB}" destId="{E4205E5A-04D7-4D5B-AE0F-BF440C618852}" srcOrd="0" destOrd="0" presId="urn:microsoft.com/office/officeart/2005/8/layout/vList3"/>
    <dgm:cxn modelId="{B66BDDD9-2B59-4FF1-92EA-DE2E1562404A}" srcId="{54904A57-41A8-45E0-B04C-786FCA02B55D}" destId="{C106F012-2F9C-41A9-9D78-34DDA97283AB}" srcOrd="0" destOrd="0" parTransId="{23BAE689-505D-4FE3-B563-E025FBAB3F8F}" sibTransId="{BC71C47F-812F-4AD8-B1D5-DE0B45970240}"/>
    <dgm:cxn modelId="{A0B55C9B-5E7D-4E33-98D9-1E7F103A87C3}" type="presParOf" srcId="{2DB90229-3C56-4415-B898-067456C6BD6D}" destId="{F39A7C20-6CD2-40BE-B5F3-E360C89D96BD}" srcOrd="0" destOrd="0" presId="urn:microsoft.com/office/officeart/2005/8/layout/vList3"/>
    <dgm:cxn modelId="{7475FB95-89FC-40EC-AD97-32D9A2FED62B}" type="presParOf" srcId="{F39A7C20-6CD2-40BE-B5F3-E360C89D96BD}" destId="{CC75F7CF-B69E-4BFF-966F-1D590BB336C7}" srcOrd="0" destOrd="0" presId="urn:microsoft.com/office/officeart/2005/8/layout/vList3"/>
    <dgm:cxn modelId="{5998FEC0-1230-4073-AB5B-FE728CB1E118}" type="presParOf" srcId="{F39A7C20-6CD2-40BE-B5F3-E360C89D96BD}" destId="{E4205E5A-04D7-4D5B-AE0F-BF440C61885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904A57-41A8-45E0-B04C-786FCA02B55D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106F012-2F9C-41A9-9D78-34DDA97283AB}">
      <dgm:prSet phldrT="[Text]" custT="1"/>
      <dgm:spPr/>
      <dgm:t>
        <a:bodyPr/>
        <a:lstStyle/>
        <a:p>
          <a:r>
            <a:rPr lang="el-GR" sz="3600" b="1" dirty="0" smtClean="0">
              <a:latin typeface="Palatino Linotype" pitchFamily="18" charset="0"/>
            </a:rPr>
            <a:t>Μαθητές = δημοσιογράφοι </a:t>
          </a:r>
          <a:endParaRPr lang="el-GR" sz="3600" b="1" dirty="0">
            <a:latin typeface="Palatino Linotype" pitchFamily="18" charset="0"/>
          </a:endParaRPr>
        </a:p>
      </dgm:t>
    </dgm:pt>
    <dgm:pt modelId="{23BAE689-505D-4FE3-B563-E025FBAB3F8F}" type="parTrans" cxnId="{B66BDDD9-2B59-4FF1-92EA-DE2E1562404A}">
      <dgm:prSet/>
      <dgm:spPr/>
      <dgm:t>
        <a:bodyPr/>
        <a:lstStyle/>
        <a:p>
          <a:endParaRPr lang="el-GR"/>
        </a:p>
      </dgm:t>
    </dgm:pt>
    <dgm:pt modelId="{BC71C47F-812F-4AD8-B1D5-DE0B45970240}" type="sibTrans" cxnId="{B66BDDD9-2B59-4FF1-92EA-DE2E1562404A}">
      <dgm:prSet/>
      <dgm:spPr/>
      <dgm:t>
        <a:bodyPr/>
        <a:lstStyle/>
        <a:p>
          <a:endParaRPr lang="el-GR"/>
        </a:p>
      </dgm:t>
    </dgm:pt>
    <dgm:pt modelId="{2DB90229-3C56-4415-B898-067456C6BD6D}" type="pres">
      <dgm:prSet presAssocID="{54904A57-41A8-45E0-B04C-786FCA02B55D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F39A7C20-6CD2-40BE-B5F3-E360C89D96BD}" type="pres">
      <dgm:prSet presAssocID="{C106F012-2F9C-41A9-9D78-34DDA97283AB}" presName="composite" presStyleCnt="0"/>
      <dgm:spPr/>
    </dgm:pt>
    <dgm:pt modelId="{CC75F7CF-B69E-4BFF-966F-1D590BB336C7}" type="pres">
      <dgm:prSet presAssocID="{C106F012-2F9C-41A9-9D78-34DDA97283AB}" presName="imgShp" presStyleLbl="fgImgPlace1" presStyleIdx="0" presStyleCnt="1" custLinFactNeighborX="-72780"/>
      <dgm:spPr>
        <a:solidFill>
          <a:srgbClr val="FF0000"/>
        </a:solidFill>
      </dgm:spPr>
    </dgm:pt>
    <dgm:pt modelId="{E4205E5A-04D7-4D5B-AE0F-BF440C618852}" type="pres">
      <dgm:prSet presAssocID="{C106F012-2F9C-41A9-9D78-34DDA97283AB}" presName="txShp" presStyleLbl="node1" presStyleIdx="0" presStyleCnt="1" custScaleX="131346" custLinFactNeighborX="2861" custLinFactNeighborY="668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1795DC13-C1B7-452C-A416-B3CD7290AAC4}" type="presOf" srcId="{C106F012-2F9C-41A9-9D78-34DDA97283AB}" destId="{E4205E5A-04D7-4D5B-AE0F-BF440C618852}" srcOrd="0" destOrd="0" presId="urn:microsoft.com/office/officeart/2005/8/layout/vList3"/>
    <dgm:cxn modelId="{58D55305-E326-47F8-B354-62B5BB19867D}" type="presOf" srcId="{54904A57-41A8-45E0-B04C-786FCA02B55D}" destId="{2DB90229-3C56-4415-B898-067456C6BD6D}" srcOrd="0" destOrd="0" presId="urn:microsoft.com/office/officeart/2005/8/layout/vList3"/>
    <dgm:cxn modelId="{B66BDDD9-2B59-4FF1-92EA-DE2E1562404A}" srcId="{54904A57-41A8-45E0-B04C-786FCA02B55D}" destId="{C106F012-2F9C-41A9-9D78-34DDA97283AB}" srcOrd="0" destOrd="0" parTransId="{23BAE689-505D-4FE3-B563-E025FBAB3F8F}" sibTransId="{BC71C47F-812F-4AD8-B1D5-DE0B45970240}"/>
    <dgm:cxn modelId="{BE376EF8-582A-4B28-8FA3-F3ED49DA3851}" type="presParOf" srcId="{2DB90229-3C56-4415-B898-067456C6BD6D}" destId="{F39A7C20-6CD2-40BE-B5F3-E360C89D96BD}" srcOrd="0" destOrd="0" presId="urn:microsoft.com/office/officeart/2005/8/layout/vList3"/>
    <dgm:cxn modelId="{B79D9D23-0382-4286-B1EE-BE67E7E054EC}" type="presParOf" srcId="{F39A7C20-6CD2-40BE-B5F3-E360C89D96BD}" destId="{CC75F7CF-B69E-4BFF-966F-1D590BB336C7}" srcOrd="0" destOrd="0" presId="urn:microsoft.com/office/officeart/2005/8/layout/vList3"/>
    <dgm:cxn modelId="{950F030E-5A58-4664-A59A-857C51153B02}" type="presParOf" srcId="{F39A7C20-6CD2-40BE-B5F3-E360C89D96BD}" destId="{E4205E5A-04D7-4D5B-AE0F-BF440C618852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BD6EAA-E0BD-46A9-88D4-99CADEAB100C}" type="doc">
      <dgm:prSet loTypeId="urn:microsoft.com/office/officeart/2005/8/layout/gear1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l-GR"/>
        </a:p>
      </dgm:t>
    </dgm:pt>
    <dgm:pt modelId="{4E58D75B-B49A-4BEA-8169-440179EC1E44}">
      <dgm:prSet phldrT="[Text]" custT="1"/>
      <dgm:spPr>
        <a:effectLst>
          <a:outerShdw blurRad="63500" dist="254000" dir="5400000" rotWithShape="0">
            <a:srgbClr val="000000">
              <a:alpha val="60000"/>
            </a:srgbClr>
          </a:outerShdw>
        </a:effectLst>
      </dgm:spPr>
      <dgm:t>
        <a:bodyPr/>
        <a:lstStyle/>
        <a:p>
          <a:r>
            <a:rPr lang="el-GR" sz="2800" b="1" dirty="0" smtClean="0">
              <a:latin typeface="+mn-lt"/>
            </a:rPr>
            <a:t>ΜΑΘΗΤΕΣ</a:t>
          </a:r>
          <a:endParaRPr lang="el-GR" sz="2800" b="1" dirty="0">
            <a:latin typeface="+mn-lt"/>
          </a:endParaRPr>
        </a:p>
      </dgm:t>
    </dgm:pt>
    <dgm:pt modelId="{074F0D78-2F42-4599-950B-235B9CA04174}" type="parTrans" cxnId="{9315032B-3F4C-4A45-973E-7AE0360CDF29}">
      <dgm:prSet/>
      <dgm:spPr/>
      <dgm:t>
        <a:bodyPr/>
        <a:lstStyle/>
        <a:p>
          <a:endParaRPr lang="el-GR"/>
        </a:p>
      </dgm:t>
    </dgm:pt>
    <dgm:pt modelId="{85F3731E-223E-4A36-A09D-B793784A8CBF}" type="sibTrans" cxnId="{9315032B-3F4C-4A45-973E-7AE0360CDF29}">
      <dgm:prSet/>
      <dgm:spPr>
        <a:effectLst>
          <a:outerShdw blurRad="63500" dist="254000" dir="5400000" rotWithShape="0">
            <a:srgbClr val="000000">
              <a:alpha val="60000"/>
            </a:srgbClr>
          </a:outerShdw>
        </a:effectLst>
      </dgm:spPr>
      <dgm:t>
        <a:bodyPr/>
        <a:lstStyle/>
        <a:p>
          <a:endParaRPr lang="el-GR"/>
        </a:p>
      </dgm:t>
    </dgm:pt>
    <dgm:pt modelId="{7308CB48-DD42-42BF-985D-1F55C4BA6C08}">
      <dgm:prSet phldrT="[Text]"/>
      <dgm:spPr>
        <a:effectLst>
          <a:outerShdw blurRad="63500" dist="254000" dir="5400000" rotWithShape="0">
            <a:srgbClr val="000000">
              <a:alpha val="60000"/>
            </a:srgbClr>
          </a:outerShdw>
        </a:effectLst>
      </dgm:spPr>
      <dgm:t>
        <a:bodyPr/>
        <a:lstStyle/>
        <a:p>
          <a:r>
            <a:rPr lang="el-GR" b="1" dirty="0" smtClean="0">
              <a:latin typeface="+mn-lt"/>
            </a:rPr>
            <a:t>12μελής</a:t>
          </a:r>
        </a:p>
        <a:p>
          <a:r>
            <a:rPr lang="el-GR" b="1" dirty="0" smtClean="0">
              <a:latin typeface="+mn-lt"/>
            </a:rPr>
            <a:t>ΣΥΝΤΑΚΤΙΚΗ</a:t>
          </a:r>
        </a:p>
        <a:p>
          <a:r>
            <a:rPr lang="el-GR" b="1" dirty="0" smtClean="0">
              <a:latin typeface="+mn-lt"/>
            </a:rPr>
            <a:t>ΕΠΙΤΡΟΠΗ</a:t>
          </a:r>
          <a:endParaRPr lang="el-GR" b="1" dirty="0">
            <a:latin typeface="+mn-lt"/>
          </a:endParaRPr>
        </a:p>
      </dgm:t>
    </dgm:pt>
    <dgm:pt modelId="{0FFE5DDB-1DB1-4EAC-9F36-0E0FAF2CFE57}" type="parTrans" cxnId="{0EBE4732-55A3-4318-950B-524CBA5514B2}">
      <dgm:prSet/>
      <dgm:spPr/>
      <dgm:t>
        <a:bodyPr/>
        <a:lstStyle/>
        <a:p>
          <a:endParaRPr lang="el-GR"/>
        </a:p>
      </dgm:t>
    </dgm:pt>
    <dgm:pt modelId="{A96E0742-39D5-49FD-A9CC-C9287C42BAE2}" type="sibTrans" cxnId="{0EBE4732-55A3-4318-950B-524CBA5514B2}">
      <dgm:prSet/>
      <dgm:spPr>
        <a:effectLst>
          <a:outerShdw blurRad="63500" dist="254000" dir="5400000" rotWithShape="0">
            <a:srgbClr val="000000">
              <a:alpha val="60000"/>
            </a:srgbClr>
          </a:outerShdw>
        </a:effectLst>
      </dgm:spPr>
      <dgm:t>
        <a:bodyPr/>
        <a:lstStyle/>
        <a:p>
          <a:endParaRPr lang="el-GR"/>
        </a:p>
      </dgm:t>
    </dgm:pt>
    <dgm:pt modelId="{5C3AE9C6-8291-4CEB-AB38-8902EED7D31F}">
      <dgm:prSet phldrT="[Text]"/>
      <dgm:spPr>
        <a:effectLst>
          <a:outerShdw blurRad="63500" dist="254000" dir="5400000" rotWithShape="0">
            <a:srgbClr val="000000">
              <a:alpha val="60000"/>
            </a:srgbClr>
          </a:outerShdw>
        </a:effectLst>
      </dgm:spPr>
      <dgm:t>
        <a:bodyPr/>
        <a:lstStyle/>
        <a:p>
          <a:r>
            <a:rPr lang="el-GR" b="1" dirty="0" smtClean="0">
              <a:latin typeface="+mn-lt"/>
            </a:rPr>
            <a:t>2 ΜΕΝΤΟΡΕΣ </a:t>
          </a:r>
        </a:p>
        <a:p>
          <a:r>
            <a:rPr lang="el-GR" b="1" dirty="0" smtClean="0">
              <a:latin typeface="+mn-lt"/>
            </a:rPr>
            <a:t>ΚΑΘΗΓΗΤΕΣ</a:t>
          </a:r>
          <a:endParaRPr lang="el-GR" b="1" dirty="0">
            <a:latin typeface="+mn-lt"/>
          </a:endParaRPr>
        </a:p>
      </dgm:t>
    </dgm:pt>
    <dgm:pt modelId="{BBC36DB0-E6F5-425E-8C68-FCA95F5C884E}" type="parTrans" cxnId="{FBA13520-21CB-420E-AAEF-72211471446F}">
      <dgm:prSet/>
      <dgm:spPr/>
      <dgm:t>
        <a:bodyPr/>
        <a:lstStyle/>
        <a:p>
          <a:endParaRPr lang="el-GR"/>
        </a:p>
      </dgm:t>
    </dgm:pt>
    <dgm:pt modelId="{BFFD429D-AC4E-4800-8D50-AC026D3D50C4}" type="sibTrans" cxnId="{FBA13520-21CB-420E-AAEF-72211471446F}">
      <dgm:prSet/>
      <dgm:spPr>
        <a:effectLst>
          <a:outerShdw blurRad="63500" dist="254000" dir="5400000" rotWithShape="0">
            <a:srgbClr val="000000">
              <a:alpha val="60000"/>
            </a:srgbClr>
          </a:outerShdw>
        </a:effectLst>
      </dgm:spPr>
      <dgm:t>
        <a:bodyPr/>
        <a:lstStyle/>
        <a:p>
          <a:endParaRPr lang="el-GR"/>
        </a:p>
      </dgm:t>
    </dgm:pt>
    <dgm:pt modelId="{BA8DF1A4-EA42-41FC-B534-5A5A348E48DB}" type="pres">
      <dgm:prSet presAssocID="{86BD6EAA-E0BD-46A9-88D4-99CADEAB100C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927243D0-8B6F-4B5C-B33A-47FB95FF8078}" type="pres">
      <dgm:prSet presAssocID="{4E58D75B-B49A-4BEA-8169-440179EC1E44}" presName="gear1" presStyleLbl="node1" presStyleIdx="0" presStyleCnt="3" custLinFactNeighborX="-1095" custLinFactNeighborY="454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B59E2CB-50FC-4346-B277-CF90F8C40C4F}" type="pres">
      <dgm:prSet presAssocID="{4E58D75B-B49A-4BEA-8169-440179EC1E44}" presName="gear1srcNode" presStyleLbl="node1" presStyleIdx="0" presStyleCnt="3"/>
      <dgm:spPr/>
      <dgm:t>
        <a:bodyPr/>
        <a:lstStyle/>
        <a:p>
          <a:endParaRPr lang="el-GR"/>
        </a:p>
      </dgm:t>
    </dgm:pt>
    <dgm:pt modelId="{279E9682-5712-4031-8E70-5620E8D0E754}" type="pres">
      <dgm:prSet presAssocID="{4E58D75B-B49A-4BEA-8169-440179EC1E44}" presName="gear1dstNode" presStyleLbl="node1" presStyleIdx="0" presStyleCnt="3"/>
      <dgm:spPr/>
      <dgm:t>
        <a:bodyPr/>
        <a:lstStyle/>
        <a:p>
          <a:endParaRPr lang="el-GR"/>
        </a:p>
      </dgm:t>
    </dgm:pt>
    <dgm:pt modelId="{286923F1-4546-4E7C-99B3-BDB10AFCBEC4}" type="pres">
      <dgm:prSet presAssocID="{7308CB48-DD42-42BF-985D-1F55C4BA6C08}" presName="gear2" presStyleLbl="node1" presStyleIdx="1" presStyleCnt="3" custLinFactNeighborX="-12130" custLinFactNeighborY="437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B871387-AB6E-4E64-AF6E-6972D557F4E8}" type="pres">
      <dgm:prSet presAssocID="{7308CB48-DD42-42BF-985D-1F55C4BA6C08}" presName="gear2srcNode" presStyleLbl="node1" presStyleIdx="1" presStyleCnt="3"/>
      <dgm:spPr/>
      <dgm:t>
        <a:bodyPr/>
        <a:lstStyle/>
        <a:p>
          <a:endParaRPr lang="el-GR"/>
        </a:p>
      </dgm:t>
    </dgm:pt>
    <dgm:pt modelId="{5CE35FFB-2661-4561-9B9A-D8B6A085347E}" type="pres">
      <dgm:prSet presAssocID="{7308CB48-DD42-42BF-985D-1F55C4BA6C08}" presName="gear2dstNode" presStyleLbl="node1" presStyleIdx="1" presStyleCnt="3"/>
      <dgm:spPr/>
      <dgm:t>
        <a:bodyPr/>
        <a:lstStyle/>
        <a:p>
          <a:endParaRPr lang="el-GR"/>
        </a:p>
      </dgm:t>
    </dgm:pt>
    <dgm:pt modelId="{CB50F4BF-7CEF-44A1-B2B3-70F7A01398AD}" type="pres">
      <dgm:prSet presAssocID="{5C3AE9C6-8291-4CEB-AB38-8902EED7D31F}" presName="gear3" presStyleLbl="node1" presStyleIdx="2" presStyleCnt="3" custLinFactNeighborX="-3859" custLinFactNeighborY="-2281"/>
      <dgm:spPr/>
      <dgm:t>
        <a:bodyPr/>
        <a:lstStyle/>
        <a:p>
          <a:endParaRPr lang="el-GR"/>
        </a:p>
      </dgm:t>
    </dgm:pt>
    <dgm:pt modelId="{7D510475-07F8-40A1-BC05-3DB36C9780EA}" type="pres">
      <dgm:prSet presAssocID="{5C3AE9C6-8291-4CEB-AB38-8902EED7D31F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E38E0D6-A10E-45D4-BB0A-26C289D6B54A}" type="pres">
      <dgm:prSet presAssocID="{5C3AE9C6-8291-4CEB-AB38-8902EED7D31F}" presName="gear3srcNode" presStyleLbl="node1" presStyleIdx="2" presStyleCnt="3"/>
      <dgm:spPr/>
      <dgm:t>
        <a:bodyPr/>
        <a:lstStyle/>
        <a:p>
          <a:endParaRPr lang="el-GR"/>
        </a:p>
      </dgm:t>
    </dgm:pt>
    <dgm:pt modelId="{FDB77739-9203-4855-824A-3FCF5208988E}" type="pres">
      <dgm:prSet presAssocID="{5C3AE9C6-8291-4CEB-AB38-8902EED7D31F}" presName="gear3dstNode" presStyleLbl="node1" presStyleIdx="2" presStyleCnt="3"/>
      <dgm:spPr/>
      <dgm:t>
        <a:bodyPr/>
        <a:lstStyle/>
        <a:p>
          <a:endParaRPr lang="el-GR"/>
        </a:p>
      </dgm:t>
    </dgm:pt>
    <dgm:pt modelId="{EBF01081-B7AB-4F5F-A840-DDB1A581EB7D}" type="pres">
      <dgm:prSet presAssocID="{85F3731E-223E-4A36-A09D-B793784A8CBF}" presName="connector1" presStyleLbl="sibTrans2D1" presStyleIdx="0" presStyleCnt="3"/>
      <dgm:spPr/>
      <dgm:t>
        <a:bodyPr/>
        <a:lstStyle/>
        <a:p>
          <a:endParaRPr lang="el-GR"/>
        </a:p>
      </dgm:t>
    </dgm:pt>
    <dgm:pt modelId="{A1D991F5-36AC-482C-ADD7-2F287C450B46}" type="pres">
      <dgm:prSet presAssocID="{A96E0742-39D5-49FD-A9CC-C9287C42BAE2}" presName="connector2" presStyleLbl="sibTrans2D1" presStyleIdx="1" presStyleCnt="3" custLinFactNeighborX="-12743" custLinFactNeighborY="6290"/>
      <dgm:spPr/>
      <dgm:t>
        <a:bodyPr/>
        <a:lstStyle/>
        <a:p>
          <a:endParaRPr lang="el-GR"/>
        </a:p>
      </dgm:t>
    </dgm:pt>
    <dgm:pt modelId="{DDBBBAF9-E360-452C-8DFE-8E17C1A45658}" type="pres">
      <dgm:prSet presAssocID="{BFFD429D-AC4E-4800-8D50-AC026D3D50C4}" presName="connector3" presStyleLbl="sibTrans2D1" presStyleIdx="2" presStyleCnt="3"/>
      <dgm:spPr/>
      <dgm:t>
        <a:bodyPr/>
        <a:lstStyle/>
        <a:p>
          <a:endParaRPr lang="el-GR"/>
        </a:p>
      </dgm:t>
    </dgm:pt>
  </dgm:ptLst>
  <dgm:cxnLst>
    <dgm:cxn modelId="{0F1FBDCB-5F92-4E3B-9052-D297EF44AA8E}" type="presOf" srcId="{A96E0742-39D5-49FD-A9CC-C9287C42BAE2}" destId="{A1D991F5-36AC-482C-ADD7-2F287C450B46}" srcOrd="0" destOrd="0" presId="urn:microsoft.com/office/officeart/2005/8/layout/gear1"/>
    <dgm:cxn modelId="{056B71E5-07B8-40B6-8A53-7CCF6CDD610C}" type="presOf" srcId="{7308CB48-DD42-42BF-985D-1F55C4BA6C08}" destId="{5CE35FFB-2661-4561-9B9A-D8B6A085347E}" srcOrd="2" destOrd="0" presId="urn:microsoft.com/office/officeart/2005/8/layout/gear1"/>
    <dgm:cxn modelId="{803ADC76-A5D9-4898-9C70-A6FE1A7EDB1A}" type="presOf" srcId="{4E58D75B-B49A-4BEA-8169-440179EC1E44}" destId="{EB59E2CB-50FC-4346-B277-CF90F8C40C4F}" srcOrd="1" destOrd="0" presId="urn:microsoft.com/office/officeart/2005/8/layout/gear1"/>
    <dgm:cxn modelId="{8C59E94A-2923-4EAC-BDC2-F601576024B6}" type="presOf" srcId="{5C3AE9C6-8291-4CEB-AB38-8902EED7D31F}" destId="{CB50F4BF-7CEF-44A1-B2B3-70F7A01398AD}" srcOrd="0" destOrd="0" presId="urn:microsoft.com/office/officeart/2005/8/layout/gear1"/>
    <dgm:cxn modelId="{9D54615C-1388-4B3B-A302-92A542109BD3}" type="presOf" srcId="{4E58D75B-B49A-4BEA-8169-440179EC1E44}" destId="{279E9682-5712-4031-8E70-5620E8D0E754}" srcOrd="2" destOrd="0" presId="urn:microsoft.com/office/officeart/2005/8/layout/gear1"/>
    <dgm:cxn modelId="{5612C49E-E100-425D-A5C0-F6C2846BE034}" type="presOf" srcId="{5C3AE9C6-8291-4CEB-AB38-8902EED7D31F}" destId="{0E38E0D6-A10E-45D4-BB0A-26C289D6B54A}" srcOrd="2" destOrd="0" presId="urn:microsoft.com/office/officeart/2005/8/layout/gear1"/>
    <dgm:cxn modelId="{79EBFDF6-A4A8-4BD2-8464-2CD20C7B899D}" type="presOf" srcId="{7308CB48-DD42-42BF-985D-1F55C4BA6C08}" destId="{286923F1-4546-4E7C-99B3-BDB10AFCBEC4}" srcOrd="0" destOrd="0" presId="urn:microsoft.com/office/officeart/2005/8/layout/gear1"/>
    <dgm:cxn modelId="{9315032B-3F4C-4A45-973E-7AE0360CDF29}" srcId="{86BD6EAA-E0BD-46A9-88D4-99CADEAB100C}" destId="{4E58D75B-B49A-4BEA-8169-440179EC1E44}" srcOrd="0" destOrd="0" parTransId="{074F0D78-2F42-4599-950B-235B9CA04174}" sibTransId="{85F3731E-223E-4A36-A09D-B793784A8CBF}"/>
    <dgm:cxn modelId="{FBA13520-21CB-420E-AAEF-72211471446F}" srcId="{86BD6EAA-E0BD-46A9-88D4-99CADEAB100C}" destId="{5C3AE9C6-8291-4CEB-AB38-8902EED7D31F}" srcOrd="2" destOrd="0" parTransId="{BBC36DB0-E6F5-425E-8C68-FCA95F5C884E}" sibTransId="{BFFD429D-AC4E-4800-8D50-AC026D3D50C4}"/>
    <dgm:cxn modelId="{2BE9A26B-BDC2-4527-A848-59914B19BB86}" type="presOf" srcId="{5C3AE9C6-8291-4CEB-AB38-8902EED7D31F}" destId="{FDB77739-9203-4855-824A-3FCF5208988E}" srcOrd="3" destOrd="0" presId="urn:microsoft.com/office/officeart/2005/8/layout/gear1"/>
    <dgm:cxn modelId="{20059D93-392B-4D5C-B129-5B9BAB185B69}" type="presOf" srcId="{86BD6EAA-E0BD-46A9-88D4-99CADEAB100C}" destId="{BA8DF1A4-EA42-41FC-B534-5A5A348E48DB}" srcOrd="0" destOrd="0" presId="urn:microsoft.com/office/officeart/2005/8/layout/gear1"/>
    <dgm:cxn modelId="{0F4B156E-6972-4528-A41D-1934096D5D76}" type="presOf" srcId="{5C3AE9C6-8291-4CEB-AB38-8902EED7D31F}" destId="{7D510475-07F8-40A1-BC05-3DB36C9780EA}" srcOrd="1" destOrd="0" presId="urn:microsoft.com/office/officeart/2005/8/layout/gear1"/>
    <dgm:cxn modelId="{D97012C4-913C-4C77-8D1D-07FE0DB861A3}" type="presOf" srcId="{BFFD429D-AC4E-4800-8D50-AC026D3D50C4}" destId="{DDBBBAF9-E360-452C-8DFE-8E17C1A45658}" srcOrd="0" destOrd="0" presId="urn:microsoft.com/office/officeart/2005/8/layout/gear1"/>
    <dgm:cxn modelId="{2A15EF26-43F3-44F6-B088-8A2B86FCCA8A}" type="presOf" srcId="{7308CB48-DD42-42BF-985D-1F55C4BA6C08}" destId="{9B871387-AB6E-4E64-AF6E-6972D557F4E8}" srcOrd="1" destOrd="0" presId="urn:microsoft.com/office/officeart/2005/8/layout/gear1"/>
    <dgm:cxn modelId="{63E4ECDC-1D00-4B1C-8D57-B28E9BCA62F4}" type="presOf" srcId="{4E58D75B-B49A-4BEA-8169-440179EC1E44}" destId="{927243D0-8B6F-4B5C-B33A-47FB95FF8078}" srcOrd="0" destOrd="0" presId="urn:microsoft.com/office/officeart/2005/8/layout/gear1"/>
    <dgm:cxn modelId="{0EBE4732-55A3-4318-950B-524CBA5514B2}" srcId="{86BD6EAA-E0BD-46A9-88D4-99CADEAB100C}" destId="{7308CB48-DD42-42BF-985D-1F55C4BA6C08}" srcOrd="1" destOrd="0" parTransId="{0FFE5DDB-1DB1-4EAC-9F36-0E0FAF2CFE57}" sibTransId="{A96E0742-39D5-49FD-A9CC-C9287C42BAE2}"/>
    <dgm:cxn modelId="{1469D7FF-C8B0-4484-BD6E-20BA79966DF9}" type="presOf" srcId="{85F3731E-223E-4A36-A09D-B793784A8CBF}" destId="{EBF01081-B7AB-4F5F-A840-DDB1A581EB7D}" srcOrd="0" destOrd="0" presId="urn:microsoft.com/office/officeart/2005/8/layout/gear1"/>
    <dgm:cxn modelId="{D88543A9-9DDC-4AA1-B525-B22EEEEBE5D7}" type="presParOf" srcId="{BA8DF1A4-EA42-41FC-B534-5A5A348E48DB}" destId="{927243D0-8B6F-4B5C-B33A-47FB95FF8078}" srcOrd="0" destOrd="0" presId="urn:microsoft.com/office/officeart/2005/8/layout/gear1"/>
    <dgm:cxn modelId="{12A50C7A-6F1C-4E84-91AE-C0154CCD9BDA}" type="presParOf" srcId="{BA8DF1A4-EA42-41FC-B534-5A5A348E48DB}" destId="{EB59E2CB-50FC-4346-B277-CF90F8C40C4F}" srcOrd="1" destOrd="0" presId="urn:microsoft.com/office/officeart/2005/8/layout/gear1"/>
    <dgm:cxn modelId="{3586362C-A570-4021-8764-79EBE2E7D813}" type="presParOf" srcId="{BA8DF1A4-EA42-41FC-B534-5A5A348E48DB}" destId="{279E9682-5712-4031-8E70-5620E8D0E754}" srcOrd="2" destOrd="0" presId="urn:microsoft.com/office/officeart/2005/8/layout/gear1"/>
    <dgm:cxn modelId="{EC99B65F-23FF-4A01-9747-710E5F30AD84}" type="presParOf" srcId="{BA8DF1A4-EA42-41FC-B534-5A5A348E48DB}" destId="{286923F1-4546-4E7C-99B3-BDB10AFCBEC4}" srcOrd="3" destOrd="0" presId="urn:microsoft.com/office/officeart/2005/8/layout/gear1"/>
    <dgm:cxn modelId="{6A9022DB-C13B-46DC-8741-EFB5F924BA13}" type="presParOf" srcId="{BA8DF1A4-EA42-41FC-B534-5A5A348E48DB}" destId="{9B871387-AB6E-4E64-AF6E-6972D557F4E8}" srcOrd="4" destOrd="0" presId="urn:microsoft.com/office/officeart/2005/8/layout/gear1"/>
    <dgm:cxn modelId="{73ADCE16-F12E-4B44-BA9D-89CA27F01DA7}" type="presParOf" srcId="{BA8DF1A4-EA42-41FC-B534-5A5A348E48DB}" destId="{5CE35FFB-2661-4561-9B9A-D8B6A085347E}" srcOrd="5" destOrd="0" presId="urn:microsoft.com/office/officeart/2005/8/layout/gear1"/>
    <dgm:cxn modelId="{DF4D11D4-C83F-4345-BC0E-E5C252775338}" type="presParOf" srcId="{BA8DF1A4-EA42-41FC-B534-5A5A348E48DB}" destId="{CB50F4BF-7CEF-44A1-B2B3-70F7A01398AD}" srcOrd="6" destOrd="0" presId="urn:microsoft.com/office/officeart/2005/8/layout/gear1"/>
    <dgm:cxn modelId="{B7749F55-B144-4818-B1C8-CEB7C0F6A7BE}" type="presParOf" srcId="{BA8DF1A4-EA42-41FC-B534-5A5A348E48DB}" destId="{7D510475-07F8-40A1-BC05-3DB36C9780EA}" srcOrd="7" destOrd="0" presId="urn:microsoft.com/office/officeart/2005/8/layout/gear1"/>
    <dgm:cxn modelId="{730E8994-4C6C-40A0-97B2-4440A879459A}" type="presParOf" srcId="{BA8DF1A4-EA42-41FC-B534-5A5A348E48DB}" destId="{0E38E0D6-A10E-45D4-BB0A-26C289D6B54A}" srcOrd="8" destOrd="0" presId="urn:microsoft.com/office/officeart/2005/8/layout/gear1"/>
    <dgm:cxn modelId="{F85A27D2-B34A-489C-89E0-BA49FD151DBC}" type="presParOf" srcId="{BA8DF1A4-EA42-41FC-B534-5A5A348E48DB}" destId="{FDB77739-9203-4855-824A-3FCF5208988E}" srcOrd="9" destOrd="0" presId="urn:microsoft.com/office/officeart/2005/8/layout/gear1"/>
    <dgm:cxn modelId="{9E257E09-68BC-44C2-869B-4A7FC656414E}" type="presParOf" srcId="{BA8DF1A4-EA42-41FC-B534-5A5A348E48DB}" destId="{EBF01081-B7AB-4F5F-A840-DDB1A581EB7D}" srcOrd="10" destOrd="0" presId="urn:microsoft.com/office/officeart/2005/8/layout/gear1"/>
    <dgm:cxn modelId="{6E1D6688-7C90-4DBD-A6BE-F794C9DAA062}" type="presParOf" srcId="{BA8DF1A4-EA42-41FC-B534-5A5A348E48DB}" destId="{A1D991F5-36AC-482C-ADD7-2F287C450B46}" srcOrd="11" destOrd="0" presId="urn:microsoft.com/office/officeart/2005/8/layout/gear1"/>
    <dgm:cxn modelId="{A939C4E9-E183-4A72-B83A-3D40CE4004A2}" type="presParOf" srcId="{BA8DF1A4-EA42-41FC-B534-5A5A348E48DB}" destId="{DDBBBAF9-E360-452C-8DFE-8E17C1A4565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5E5A-04D7-4D5B-AE0F-BF440C618852}">
      <dsp:nvSpPr>
        <dsp:cNvPr id="0" name=""/>
        <dsp:cNvSpPr/>
      </dsp:nvSpPr>
      <dsp:spPr>
        <a:xfrm rot="10800000">
          <a:off x="543059" y="999"/>
          <a:ext cx="7416822" cy="102288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1065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kern="1200" dirty="0" smtClean="0">
              <a:latin typeface="Palatino Linotype" pitchFamily="18" charset="0"/>
            </a:rPr>
            <a:t>Εξωδιδακτική αξιοποίηση</a:t>
          </a:r>
          <a:endParaRPr lang="el-GR" sz="3200" b="1" kern="1200" dirty="0">
            <a:latin typeface="Palatino Linotype" pitchFamily="18" charset="0"/>
          </a:endParaRPr>
        </a:p>
      </dsp:txBody>
      <dsp:txXfrm rot="10800000">
        <a:off x="798781" y="999"/>
        <a:ext cx="7161100" cy="1022888"/>
      </dsp:txXfrm>
    </dsp:sp>
    <dsp:sp modelId="{CC75F7CF-B69E-4BFF-966F-1D590BB336C7}">
      <dsp:nvSpPr>
        <dsp:cNvPr id="0" name=""/>
        <dsp:cNvSpPr/>
      </dsp:nvSpPr>
      <dsp:spPr>
        <a:xfrm>
          <a:off x="0" y="999"/>
          <a:ext cx="1022888" cy="102288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5E5A-04D7-4D5B-AE0F-BF440C618852}">
      <dsp:nvSpPr>
        <dsp:cNvPr id="0" name=""/>
        <dsp:cNvSpPr/>
      </dsp:nvSpPr>
      <dsp:spPr>
        <a:xfrm rot="10800000">
          <a:off x="693373" y="0"/>
          <a:ext cx="7358767" cy="102388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1506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kern="1200" dirty="0" smtClean="0">
              <a:latin typeface="Palatino Linotype" pitchFamily="18" charset="0"/>
            </a:rPr>
            <a:t>Αλληλεπίδραση</a:t>
          </a:r>
          <a:endParaRPr lang="el-GR" sz="3200" b="1" kern="1200" dirty="0">
            <a:latin typeface="Palatino Linotype" pitchFamily="18" charset="0"/>
          </a:endParaRPr>
        </a:p>
      </dsp:txBody>
      <dsp:txXfrm rot="10800000">
        <a:off x="949345" y="0"/>
        <a:ext cx="7102795" cy="1023888"/>
      </dsp:txXfrm>
    </dsp:sp>
    <dsp:sp modelId="{CC75F7CF-B69E-4BFF-966F-1D590BB336C7}">
      <dsp:nvSpPr>
        <dsp:cNvPr id="0" name=""/>
        <dsp:cNvSpPr/>
      </dsp:nvSpPr>
      <dsp:spPr>
        <a:xfrm>
          <a:off x="154047" y="0"/>
          <a:ext cx="1023888" cy="102388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5E5A-04D7-4D5B-AE0F-BF440C618852}">
      <dsp:nvSpPr>
        <dsp:cNvPr id="0" name=""/>
        <dsp:cNvSpPr/>
      </dsp:nvSpPr>
      <dsp:spPr>
        <a:xfrm rot="10800000">
          <a:off x="435191" y="999"/>
          <a:ext cx="7493133" cy="102288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1065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 smtClean="0">
              <a:latin typeface="Palatino Linotype" pitchFamily="18" charset="0"/>
            </a:rPr>
            <a:t>Καλλιέργεια βασικών δεξιοτήτων</a:t>
          </a:r>
          <a:endParaRPr lang="el-GR" sz="2800" b="1" kern="1200" dirty="0">
            <a:latin typeface="Palatino Linotype" pitchFamily="18" charset="0"/>
          </a:endParaRPr>
        </a:p>
      </dsp:txBody>
      <dsp:txXfrm rot="10800000">
        <a:off x="690913" y="999"/>
        <a:ext cx="7237411" cy="1022888"/>
      </dsp:txXfrm>
    </dsp:sp>
    <dsp:sp modelId="{CC75F7CF-B69E-4BFF-966F-1D590BB336C7}">
      <dsp:nvSpPr>
        <dsp:cNvPr id="0" name=""/>
        <dsp:cNvSpPr/>
      </dsp:nvSpPr>
      <dsp:spPr>
        <a:xfrm>
          <a:off x="0" y="499"/>
          <a:ext cx="1022888" cy="102288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5E5A-04D7-4D5B-AE0F-BF440C618852}">
      <dsp:nvSpPr>
        <dsp:cNvPr id="0" name=""/>
        <dsp:cNvSpPr/>
      </dsp:nvSpPr>
      <dsp:spPr>
        <a:xfrm rot="10800000">
          <a:off x="543059" y="999"/>
          <a:ext cx="7416822" cy="102288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1065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kern="1200" dirty="0" smtClean="0">
              <a:latin typeface="Palatino Linotype" pitchFamily="18" charset="0"/>
            </a:rPr>
            <a:t>Καλλιέργεια δεξιοτήτων επιβίωσης</a:t>
          </a:r>
          <a:endParaRPr lang="el-GR" sz="3200" b="1" kern="1200" dirty="0">
            <a:latin typeface="Palatino Linotype" pitchFamily="18" charset="0"/>
          </a:endParaRPr>
        </a:p>
      </dsp:txBody>
      <dsp:txXfrm rot="10800000">
        <a:off x="798781" y="999"/>
        <a:ext cx="7161100" cy="1022888"/>
      </dsp:txXfrm>
    </dsp:sp>
    <dsp:sp modelId="{CC75F7CF-B69E-4BFF-966F-1D590BB336C7}">
      <dsp:nvSpPr>
        <dsp:cNvPr id="0" name=""/>
        <dsp:cNvSpPr/>
      </dsp:nvSpPr>
      <dsp:spPr>
        <a:xfrm>
          <a:off x="0" y="999"/>
          <a:ext cx="1022888" cy="102288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5E5A-04D7-4D5B-AE0F-BF440C618852}">
      <dsp:nvSpPr>
        <dsp:cNvPr id="0" name=""/>
        <dsp:cNvSpPr/>
      </dsp:nvSpPr>
      <dsp:spPr>
        <a:xfrm rot="10800000">
          <a:off x="693373" y="0"/>
          <a:ext cx="7358767" cy="102388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1506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kern="1200" dirty="0" smtClean="0">
              <a:latin typeface="Palatino Linotype" pitchFamily="18" charset="0"/>
            </a:rPr>
            <a:t>Κριτική σκέψη</a:t>
          </a:r>
          <a:endParaRPr lang="el-GR" sz="3200" b="1" kern="1200" dirty="0">
            <a:latin typeface="Palatino Linotype" pitchFamily="18" charset="0"/>
          </a:endParaRPr>
        </a:p>
      </dsp:txBody>
      <dsp:txXfrm rot="10800000">
        <a:off x="949345" y="0"/>
        <a:ext cx="7102795" cy="1023888"/>
      </dsp:txXfrm>
    </dsp:sp>
    <dsp:sp modelId="{CC75F7CF-B69E-4BFF-966F-1D590BB336C7}">
      <dsp:nvSpPr>
        <dsp:cNvPr id="0" name=""/>
        <dsp:cNvSpPr/>
      </dsp:nvSpPr>
      <dsp:spPr>
        <a:xfrm>
          <a:off x="154047" y="0"/>
          <a:ext cx="1023888" cy="102388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5E5A-04D7-4D5B-AE0F-BF440C618852}">
      <dsp:nvSpPr>
        <dsp:cNvPr id="0" name=""/>
        <dsp:cNvSpPr/>
      </dsp:nvSpPr>
      <dsp:spPr>
        <a:xfrm rot="10800000">
          <a:off x="435191" y="999"/>
          <a:ext cx="7493133" cy="102288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1065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 smtClean="0">
              <a:latin typeface="Palatino Linotype" pitchFamily="18" charset="0"/>
            </a:rPr>
            <a:t>Επικαιροποίηση της σχολικής ζωής</a:t>
          </a:r>
          <a:endParaRPr lang="el-GR" sz="2800" b="1" kern="1200" dirty="0">
            <a:latin typeface="Palatino Linotype" pitchFamily="18" charset="0"/>
          </a:endParaRPr>
        </a:p>
      </dsp:txBody>
      <dsp:txXfrm rot="10800000">
        <a:off x="690913" y="999"/>
        <a:ext cx="7237411" cy="1022888"/>
      </dsp:txXfrm>
    </dsp:sp>
    <dsp:sp modelId="{CC75F7CF-B69E-4BFF-966F-1D590BB336C7}">
      <dsp:nvSpPr>
        <dsp:cNvPr id="0" name=""/>
        <dsp:cNvSpPr/>
      </dsp:nvSpPr>
      <dsp:spPr>
        <a:xfrm>
          <a:off x="0" y="499"/>
          <a:ext cx="1022888" cy="102288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5E5A-04D7-4D5B-AE0F-BF440C618852}">
      <dsp:nvSpPr>
        <dsp:cNvPr id="0" name=""/>
        <dsp:cNvSpPr/>
      </dsp:nvSpPr>
      <dsp:spPr>
        <a:xfrm rot="10800000">
          <a:off x="543059" y="999"/>
          <a:ext cx="7416822" cy="102288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1065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b="1" kern="1200" dirty="0" smtClean="0">
              <a:latin typeface="Palatino Linotype" pitchFamily="18" charset="0"/>
            </a:rPr>
            <a:t>Ομαδοσυνεργατικότητα </a:t>
          </a:r>
          <a:endParaRPr lang="el-GR" sz="3600" b="1" kern="1200" dirty="0">
            <a:latin typeface="Palatino Linotype" pitchFamily="18" charset="0"/>
          </a:endParaRPr>
        </a:p>
      </dsp:txBody>
      <dsp:txXfrm rot="10800000">
        <a:off x="798781" y="999"/>
        <a:ext cx="7161100" cy="1022888"/>
      </dsp:txXfrm>
    </dsp:sp>
    <dsp:sp modelId="{CC75F7CF-B69E-4BFF-966F-1D590BB336C7}">
      <dsp:nvSpPr>
        <dsp:cNvPr id="0" name=""/>
        <dsp:cNvSpPr/>
      </dsp:nvSpPr>
      <dsp:spPr>
        <a:xfrm>
          <a:off x="0" y="999"/>
          <a:ext cx="1022888" cy="102288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205E5A-04D7-4D5B-AE0F-BF440C618852}">
      <dsp:nvSpPr>
        <dsp:cNvPr id="0" name=""/>
        <dsp:cNvSpPr/>
      </dsp:nvSpPr>
      <dsp:spPr>
        <a:xfrm rot="10800000">
          <a:off x="693373" y="999"/>
          <a:ext cx="7358767" cy="1022888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1065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b="1" kern="1200" dirty="0" smtClean="0">
              <a:latin typeface="Palatino Linotype" pitchFamily="18" charset="0"/>
            </a:rPr>
            <a:t>Μαθητές = δημοσιογράφοι </a:t>
          </a:r>
          <a:endParaRPr lang="el-GR" sz="3600" b="1" kern="1200" dirty="0">
            <a:latin typeface="Palatino Linotype" pitchFamily="18" charset="0"/>
          </a:endParaRPr>
        </a:p>
      </dsp:txBody>
      <dsp:txXfrm rot="10800000">
        <a:off x="949095" y="999"/>
        <a:ext cx="7103045" cy="1022888"/>
      </dsp:txXfrm>
    </dsp:sp>
    <dsp:sp modelId="{CC75F7CF-B69E-4BFF-966F-1D590BB336C7}">
      <dsp:nvSpPr>
        <dsp:cNvPr id="0" name=""/>
        <dsp:cNvSpPr/>
      </dsp:nvSpPr>
      <dsp:spPr>
        <a:xfrm>
          <a:off x="155274" y="499"/>
          <a:ext cx="1022888" cy="1022888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7243D0-8B6F-4B5C-B33A-47FB95FF8078}">
      <dsp:nvSpPr>
        <dsp:cNvPr id="0" name=""/>
        <dsp:cNvSpPr/>
      </dsp:nvSpPr>
      <dsp:spPr>
        <a:xfrm>
          <a:off x="4248462" y="2592288"/>
          <a:ext cx="3168352" cy="3168352"/>
        </a:xfrm>
        <a:prstGeom prst="gear9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2540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b="1" kern="1200" dirty="0" smtClean="0">
              <a:latin typeface="+mn-lt"/>
            </a:rPr>
            <a:t>ΜΑΘΗΤΕΣ</a:t>
          </a:r>
          <a:endParaRPr lang="el-GR" sz="2800" b="1" kern="1200" dirty="0">
            <a:latin typeface="+mn-lt"/>
          </a:endParaRPr>
        </a:p>
      </dsp:txBody>
      <dsp:txXfrm>
        <a:off x="4885442" y="3334459"/>
        <a:ext cx="1894392" cy="1628599"/>
      </dsp:txXfrm>
    </dsp:sp>
    <dsp:sp modelId="{286923F1-4546-4E7C-99B3-BDB10AFCBEC4}">
      <dsp:nvSpPr>
        <dsp:cNvPr id="0" name=""/>
        <dsp:cNvSpPr/>
      </dsp:nvSpPr>
      <dsp:spPr>
        <a:xfrm>
          <a:off x="2160244" y="1944216"/>
          <a:ext cx="2304256" cy="2304256"/>
        </a:xfrm>
        <a:prstGeom prst="gear6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2540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latin typeface="+mn-lt"/>
            </a:rPr>
            <a:t>12μελής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latin typeface="+mn-lt"/>
            </a:rPr>
            <a:t>ΣΥΝΤΑΚΤΙΚΗ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latin typeface="+mn-lt"/>
            </a:rPr>
            <a:t>ΕΠΙΤΡΟΠΗ</a:t>
          </a:r>
          <a:endParaRPr lang="el-GR" sz="1600" b="1" kern="1200" dirty="0">
            <a:latin typeface="+mn-lt"/>
          </a:endParaRPr>
        </a:p>
      </dsp:txBody>
      <dsp:txXfrm>
        <a:off x="2740347" y="2527825"/>
        <a:ext cx="1144050" cy="1137038"/>
      </dsp:txXfrm>
    </dsp:sp>
    <dsp:sp modelId="{CB50F4BF-7CEF-44A1-B2B3-70F7A01398AD}">
      <dsp:nvSpPr>
        <dsp:cNvPr id="0" name=""/>
        <dsp:cNvSpPr/>
      </dsp:nvSpPr>
      <dsp:spPr>
        <a:xfrm rot="20700000">
          <a:off x="3623664" y="253703"/>
          <a:ext cx="2257700" cy="2257700"/>
        </a:xfrm>
        <a:prstGeom prst="gear6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2540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latin typeface="+mn-lt"/>
            </a:rPr>
            <a:t>2 ΜΕΝΤΟΡΕΣ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latin typeface="+mn-lt"/>
            </a:rPr>
            <a:t>ΚΑΘΗΓΗΤΕΣ</a:t>
          </a:r>
          <a:endParaRPr lang="el-GR" sz="1600" b="1" kern="1200" dirty="0">
            <a:latin typeface="+mn-lt"/>
          </a:endParaRPr>
        </a:p>
      </dsp:txBody>
      <dsp:txXfrm rot="-20700000">
        <a:off x="4118844" y="748883"/>
        <a:ext cx="1267340" cy="1267340"/>
      </dsp:txXfrm>
    </dsp:sp>
    <dsp:sp modelId="{EBF01081-B7AB-4F5F-A840-DDB1A581EB7D}">
      <dsp:nvSpPr>
        <dsp:cNvPr id="0" name=""/>
        <dsp:cNvSpPr/>
      </dsp:nvSpPr>
      <dsp:spPr>
        <a:xfrm>
          <a:off x="4057096" y="2104132"/>
          <a:ext cx="4055490" cy="4055490"/>
        </a:xfrm>
        <a:prstGeom prst="circularArrow">
          <a:avLst>
            <a:gd name="adj1" fmla="val 4688"/>
            <a:gd name="adj2" fmla="val 299029"/>
            <a:gd name="adj3" fmla="val 2544153"/>
            <a:gd name="adj4" fmla="val 15802252"/>
            <a:gd name="adj5" fmla="val 546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2540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1D991F5-36AC-482C-ADD7-2F287C450B46}">
      <dsp:nvSpPr>
        <dsp:cNvPr id="0" name=""/>
        <dsp:cNvSpPr/>
      </dsp:nvSpPr>
      <dsp:spPr>
        <a:xfrm>
          <a:off x="1656190" y="1512177"/>
          <a:ext cx="2946567" cy="29465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2540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DBBBAF9-E360-452C-8DFE-8E17C1A45658}">
      <dsp:nvSpPr>
        <dsp:cNvPr id="0" name=""/>
        <dsp:cNvSpPr/>
      </dsp:nvSpPr>
      <dsp:spPr>
        <a:xfrm>
          <a:off x="3208140" y="-247540"/>
          <a:ext cx="3176992" cy="317699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63500" dist="2540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3130A-34E8-4E88-92D5-8F72BE3E5DF0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14712-5EC4-4D77-B2D0-948A7EE9A1F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6412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9D01B-98DF-43A2-A064-1B44494B0B26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2080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9D01B-98DF-43A2-A064-1B44494B0B26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1622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9D01B-98DF-43A2-A064-1B44494B0B26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472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9D01B-98DF-43A2-A064-1B44494B0B26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5677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9D01B-98DF-43A2-A064-1B44494B0B26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6923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9D01B-98DF-43A2-A064-1B44494B0B26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2080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89D01B-98DF-43A2-A064-1B44494B0B26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208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418855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613182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497290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240877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698086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43609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13561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5027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05784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136737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81481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85A5A-1AE4-4A96-A530-043149026B66}" type="datetimeFigureOut">
              <a:rPr lang="el-GR" smtClean="0"/>
              <a:t>28/6/2011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04F98-B842-4AA6-9D1D-FAB55A7E1AA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18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BM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image" Target="../media/image3.BMP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BMP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ymnasiodoukas.wordpress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MP"/><Relationship Id="rId7" Type="http://schemas.openxmlformats.org/officeDocument/2006/relationships/hyperlink" Target="http://gymnasiodoukas.wordpres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gymnasiodoukas.wordpress.com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.B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BM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BM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BM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3.BMP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BMP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3.BMP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3.BMP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2.wdp"/><Relationship Id="rId5" Type="http://schemas.openxmlformats.org/officeDocument/2006/relationships/image" Target="../media/image3.BMP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3.BM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diagramData" Target="../diagrams/data6.xml"/><Relationship Id="rId18" Type="http://schemas.openxmlformats.org/officeDocument/2006/relationships/image" Target="../media/image3.BMP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17" Type="http://schemas.microsoft.com/office/2007/relationships/diagramDrawing" Target="../diagrams/drawing6.xml"/><Relationship Id="rId2" Type="http://schemas.openxmlformats.org/officeDocument/2006/relationships/image" Target="../media/image1.png"/><Relationship Id="rId16" Type="http://schemas.openxmlformats.org/officeDocument/2006/relationships/diagramColors" Target="../diagrams/colors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5" Type="http://schemas.openxmlformats.org/officeDocument/2006/relationships/diagramQuickStyle" Target="../diagrams/quickStyle6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cuments and Settings\vassiliseconomou\Desktop\kollaz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8F7"/>
              </a:clrFrom>
              <a:clrTo>
                <a:srgbClr val="F7F8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15" y="4077072"/>
            <a:ext cx="447158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5" y="260647"/>
            <a:ext cx="1452035" cy="591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871192" y="648866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b="1" i="1" dirty="0" smtClean="0"/>
              <a:t>Βασίλης Οικονόμου, Απόστολος Βογιατζής</a:t>
            </a:r>
            <a:endParaRPr lang="en-US" b="1" i="1" dirty="0" smtClean="0"/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-1764704" y="6079962"/>
            <a:ext cx="10908704" cy="66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cap="none" spc="0" baseline="0">
                <a:ln w="50800"/>
                <a:solidFill>
                  <a:srgbClr val="57201F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+mj-lt"/>
                <a:ea typeface="+mj-ea"/>
                <a:cs typeface="Verdana" pitchFamily="34" charset="0"/>
              </a:defRPr>
            </a:lvl1pPr>
          </a:lstStyle>
          <a:p>
            <a:pPr algn="r"/>
            <a:r>
              <a:rPr lang="el-GR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«Δημιουργία </a:t>
            </a:r>
            <a:r>
              <a:rPr lang="el-GR" sz="2400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Ιστολογίων</a:t>
            </a:r>
            <a:r>
              <a:rPr lang="el-GR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από μαθητές στο Σχολείο του Μέλλοντος» </a:t>
            </a:r>
            <a:endParaRPr lang="el-GR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3097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13547864"/>
              </p:ext>
            </p:extLst>
          </p:nvPr>
        </p:nvGraphicFramePr>
        <p:xfrm>
          <a:off x="323528" y="1397000"/>
          <a:ext cx="7992888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4336" y="1628800"/>
            <a:ext cx="44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Palatino Linotype" pitchFamily="18" charset="0"/>
              </a:rPr>
              <a:t>7</a:t>
            </a:r>
            <a:endParaRPr lang="el-GR" sz="32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334206166"/>
              </p:ext>
            </p:extLst>
          </p:nvPr>
        </p:nvGraphicFramePr>
        <p:xfrm>
          <a:off x="251520" y="2993419"/>
          <a:ext cx="8424936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4336" y="3212976"/>
            <a:ext cx="44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Palatino Linotype" pitchFamily="18" charset="0"/>
              </a:rPr>
              <a:t>8</a:t>
            </a:r>
            <a:endParaRPr lang="el-GR" sz="32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76055" y="-243408"/>
            <a:ext cx="4082637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Στόχοι</a:t>
            </a:r>
            <a:endParaRPr lang="el-G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58881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489" y="-243408"/>
            <a:ext cx="6512511" cy="1143000"/>
          </a:xfrm>
        </p:spPr>
        <p:txBody>
          <a:bodyPr>
            <a:normAutofit/>
          </a:bodyPr>
          <a:lstStyle/>
          <a:p>
            <a:pPr algn="r"/>
            <a:r>
              <a:rPr lang="el-G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Οργανόγραμμα</a:t>
            </a:r>
            <a:endParaRPr lang="el-G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1724193"/>
              </p:ext>
            </p:extLst>
          </p:nvPr>
        </p:nvGraphicFramePr>
        <p:xfrm>
          <a:off x="-180528" y="620688"/>
          <a:ext cx="914237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0452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27584" y="984205"/>
            <a:ext cx="7920880" cy="5109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lvl="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Συγκέντρωση </a:t>
            </a: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της </a:t>
            </a: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Συντακτικής Επιτροπής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Μύηση </a:t>
            </a: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σε βασικές </a:t>
            </a: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έννοιες</a:t>
            </a:r>
          </a:p>
          <a:p>
            <a:pPr marL="457200" lvl="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Παρουσίαση πλατφόρμας (</a:t>
            </a:r>
            <a:r>
              <a:rPr lang="en-US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wordpress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)</a:t>
            </a:r>
            <a:endParaRPr lang="el-GR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90500" dist="241300" dir="5580000" sx="102000" sy="102000" algn="tl" rotWithShape="0">
                  <a:srgbClr val="000000">
                    <a:alpha val="74000"/>
                  </a:srgbClr>
                </a:outerShdw>
              </a:effectLst>
            </a:endParaRP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Επιλογή </a:t>
            </a:r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template</a:t>
            </a:r>
            <a:endParaRPr lang="el-GR" sz="3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90500" dist="241300" dir="5580000" sx="102000" sy="102000" algn="tl" rotWithShape="0">
                  <a:srgbClr val="000000">
                    <a:alpha val="74000"/>
                  </a:srgbClr>
                </a:outerShdw>
              </a:effectLst>
            </a:endParaRP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Επιλογή </a:t>
            </a: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ονόματος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Θεματικές </a:t>
            </a: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ενότητες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Κ</a:t>
            </a: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ώδικας δεοντολογίας</a:t>
            </a:r>
          </a:p>
          <a:p>
            <a:pPr marL="457200"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Δ</a:t>
            </a: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υνατότητα </a:t>
            </a:r>
            <a:r>
              <a:rPr lang="el-G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σχολιασμού κάθε </a:t>
            </a:r>
            <a:r>
              <a:rPr lang="el-G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190500" dist="241300" dir="5580000" sx="102000" sy="102000" algn="tl" rotWithShape="0">
                    <a:srgbClr val="000000">
                      <a:alpha val="74000"/>
                    </a:srgbClr>
                  </a:outerShdw>
                </a:effectLst>
              </a:rPr>
              <a:t>άρθρου</a:t>
            </a:r>
            <a:endParaRPr lang="el-GR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190500" dist="241300" dir="5580000" sx="102000" sy="102000" algn="tl" rotWithShape="0">
                  <a:srgbClr val="000000">
                    <a:alpha val="74000"/>
                  </a:srgbClr>
                </a:outerShd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WordArt 6">
            <a:hlinkClick r:id="rId4"/>
          </p:cNvPr>
          <p:cNvSpPr>
            <a:spLocks noChangeArrowheads="1" noChangeShapeType="1" noTextEdit="1"/>
          </p:cNvSpPr>
          <p:nvPr/>
        </p:nvSpPr>
        <p:spPr bwMode="auto">
          <a:xfrm>
            <a:off x="2972105" y="103298"/>
            <a:ext cx="602364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g</a:t>
            </a:r>
            <a:r>
              <a:rPr lang="en-US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ymnasiodoukas.wordpress.com</a:t>
            </a:r>
            <a:endParaRPr lang="el-G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66581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19104" r="1364" b="7887"/>
          <a:stretch/>
        </p:blipFill>
        <p:spPr bwMode="auto">
          <a:xfrm>
            <a:off x="2877658" y="44624"/>
            <a:ext cx="594640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847">
            <a:off x="4333677" y="3008040"/>
            <a:ext cx="3832870" cy="201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Content Placeholder 3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14" y="4390044"/>
            <a:ext cx="3751782" cy="2351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-15207" y="2492896"/>
            <a:ext cx="618913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Πρωτοβουλία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Συνεργασία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Δημιουργικότητα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Αναζήτηση πληροφοριών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Επιλογή και οργάνωση υλικού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Ανάπτυξη διαδικασιών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Δημιουργία και τήρηση Κώδικα Δεοντολογίας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l-G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Δεξιότητες διαχείρισης «εργαλείων» 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Web 2.0</a:t>
            </a:r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l-G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WordArt 6">
            <a:hlinkClick r:id="rId7"/>
          </p:cNvPr>
          <p:cNvSpPr>
            <a:spLocks noChangeArrowheads="1" noChangeShapeType="1" noTextEdit="1"/>
          </p:cNvSpPr>
          <p:nvPr/>
        </p:nvSpPr>
        <p:spPr bwMode="auto">
          <a:xfrm>
            <a:off x="2972105" y="103298"/>
            <a:ext cx="602364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g</a:t>
            </a:r>
            <a:r>
              <a:rPr lang="en-US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ymnasiodoukas.wordpress.com</a:t>
            </a:r>
            <a:endParaRPr lang="el-G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71586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8" t="17750" b="5417"/>
          <a:stretch/>
        </p:blipFill>
        <p:spPr bwMode="auto">
          <a:xfrm rot="351389">
            <a:off x="425808" y="1035432"/>
            <a:ext cx="5591020" cy="370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2" r="2431" b="16892"/>
          <a:stretch/>
        </p:blipFill>
        <p:spPr bwMode="auto">
          <a:xfrm rot="21177642">
            <a:off x="554575" y="4614041"/>
            <a:ext cx="4166502" cy="1689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0" t="17081" r="27201" b="4421"/>
          <a:stretch/>
        </p:blipFill>
        <p:spPr bwMode="auto">
          <a:xfrm>
            <a:off x="4579211" y="1165031"/>
            <a:ext cx="4385277" cy="485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WordArt 6">
            <a:hlinkClick r:id="rId8"/>
          </p:cNvPr>
          <p:cNvSpPr>
            <a:spLocks noChangeArrowheads="1" noChangeShapeType="1" noTextEdit="1"/>
          </p:cNvSpPr>
          <p:nvPr/>
        </p:nvSpPr>
        <p:spPr bwMode="auto">
          <a:xfrm>
            <a:off x="2972105" y="103298"/>
            <a:ext cx="602364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g</a:t>
            </a:r>
            <a:r>
              <a:rPr lang="en-US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ymnasiodoukas.wordpress.com</a:t>
            </a:r>
            <a:endParaRPr lang="el-G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17696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642" y="1196752"/>
            <a:ext cx="7344817" cy="4536504"/>
          </a:xfrm>
          <a:noFill/>
          <a:ln>
            <a:noFill/>
          </a:ln>
          <a:effectLst>
            <a:outerShdw blurRad="393700" dist="546100" dir="12960000" sx="39000" sy="3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172</a:t>
            </a:r>
            <a:r>
              <a:rPr lang="el-G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l-G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άρθρα </a:t>
            </a:r>
            <a:endParaRPr lang="el-G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buNone/>
            </a:pPr>
            <a:r>
              <a:rPr lang="el-G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σε </a:t>
            </a:r>
            <a:r>
              <a:rPr lang="el-GR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3.5</a:t>
            </a:r>
            <a:r>
              <a:rPr lang="el-G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l-G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μήνες</a:t>
            </a:r>
          </a:p>
          <a:p>
            <a:pPr marL="0" indent="0" algn="ctr">
              <a:buNone/>
            </a:pPr>
            <a:r>
              <a:rPr lang="el-GR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7.200</a:t>
            </a:r>
            <a:r>
              <a:rPr lang="el-G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επισκέπτες</a:t>
            </a:r>
            <a:endParaRPr lang="el-G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6360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cuments and Settings\vassiliseconomou\Desktop\kollaz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8F7"/>
              </a:clrFrom>
              <a:clrTo>
                <a:srgbClr val="F7F8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15" y="4077072"/>
            <a:ext cx="447158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5" y="260647"/>
            <a:ext cx="1452035" cy="591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871192" y="648866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b="1" i="1" dirty="0" smtClean="0"/>
              <a:t>Βασίλης Οικονόμου, Απόστολος Βογιατζής</a:t>
            </a:r>
            <a:endParaRPr lang="en-US" b="1" i="1" dirty="0" smtClean="0"/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-1764704" y="6079962"/>
            <a:ext cx="10908704" cy="66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cap="none" spc="0" baseline="0">
                <a:ln w="50800"/>
                <a:solidFill>
                  <a:srgbClr val="57201F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+mj-lt"/>
                <a:ea typeface="+mj-ea"/>
                <a:cs typeface="Verdana" pitchFamily="34" charset="0"/>
              </a:defRPr>
            </a:lvl1pPr>
          </a:lstStyle>
          <a:p>
            <a:pPr algn="r"/>
            <a:r>
              <a:rPr lang="el-GR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«Δημιουργία </a:t>
            </a:r>
            <a:r>
              <a:rPr lang="el-GR" sz="2400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Ιστολογίων</a:t>
            </a:r>
            <a:r>
              <a:rPr lang="el-GR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από μαθητές στο Σχολείο του Μέλλοντος» </a:t>
            </a:r>
            <a:endParaRPr lang="el-GR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115616" y="2492896"/>
            <a:ext cx="7344817" cy="4536504"/>
          </a:xfrm>
          <a:noFill/>
          <a:ln>
            <a:noFill/>
          </a:ln>
          <a:effectLst>
            <a:outerShdw blurRad="393700" dist="546100" dir="12960000" sx="39000" sy="39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el-GR" sz="8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Ευχαριστούμε</a:t>
            </a:r>
            <a:endParaRPr lang="el-G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86096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Documents and Settings\vassiliseconomou\Desktop\kollaz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8F7"/>
              </a:clrFrom>
              <a:clrTo>
                <a:srgbClr val="F7F8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915" y="4077072"/>
            <a:ext cx="447158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45" y="260647"/>
            <a:ext cx="1452035" cy="5915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1871192" y="6488668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b="1" i="1" dirty="0" smtClean="0"/>
              <a:t>Βασίλης Οικονόμου, Απόστολος Βογιατζής</a:t>
            </a:r>
            <a:endParaRPr lang="en-US" b="1" i="1" dirty="0" smtClean="0"/>
          </a:p>
        </p:txBody>
      </p:sp>
      <p:sp>
        <p:nvSpPr>
          <p:cNvPr id="9" name="1 - Τίτλος"/>
          <p:cNvSpPr txBox="1">
            <a:spLocks/>
          </p:cNvSpPr>
          <p:nvPr/>
        </p:nvSpPr>
        <p:spPr>
          <a:xfrm>
            <a:off x="-1764704" y="6079962"/>
            <a:ext cx="10908704" cy="661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i="0" kern="1200" cap="none" spc="0" baseline="0">
                <a:ln w="50800"/>
                <a:solidFill>
                  <a:srgbClr val="57201F"/>
                </a:solidFill>
                <a:effectLst>
                  <a:outerShdw blurRad="50800" dist="38100" dir="2700000" algn="tl" rotWithShape="0">
                    <a:prstClr val="black">
                      <a:alpha val="10000"/>
                    </a:prstClr>
                  </a:outerShdw>
                </a:effectLst>
                <a:latin typeface="+mj-lt"/>
                <a:ea typeface="+mj-ea"/>
                <a:cs typeface="Verdana" pitchFamily="34" charset="0"/>
              </a:defRPr>
            </a:lvl1pPr>
          </a:lstStyle>
          <a:p>
            <a:pPr algn="r"/>
            <a:r>
              <a:rPr lang="el-GR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«Δημιουργία </a:t>
            </a:r>
            <a:r>
              <a:rPr lang="el-GR" sz="2400" b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Ιστολογίων</a:t>
            </a:r>
            <a:r>
              <a:rPr lang="el-GR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από μαθητές στο Σχολείο του Μέλλοντος» </a:t>
            </a:r>
            <a:endParaRPr lang="el-GR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WordArt 6"/>
          <p:cNvSpPr>
            <a:spLocks noChangeArrowheads="1" noChangeShapeType="1" noTextEdit="1"/>
          </p:cNvSpPr>
          <p:nvPr/>
        </p:nvSpPr>
        <p:spPr bwMode="auto">
          <a:xfrm>
            <a:off x="1644699" y="2636912"/>
            <a:ext cx="602364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gymnasiodoukas.wordpress.com</a:t>
            </a:r>
            <a:endParaRPr lang="el-G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691680" y="3228873"/>
            <a:ext cx="602364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lykeiodoukas.wordpress.com</a:t>
            </a:r>
            <a:endParaRPr lang="el-G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671264" y="3789040"/>
            <a:ext cx="602364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doukaspolyglot.wordpress.com</a:t>
            </a:r>
            <a:endParaRPr lang="el-G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691680" y="4437112"/>
            <a:ext cx="602364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/>
              </a:rPr>
              <a:t>fysikiagogidoukas.wordpress.com</a:t>
            </a:r>
            <a:endParaRPr lang="el-GR" sz="36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4661260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3" descr="gray-dis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5877272"/>
            <a:ext cx="10512426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f_very_s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522699"/>
            <a:ext cx="7596336" cy="5697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07637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755576" y="0"/>
            <a:ext cx="8352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l-G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Δυναμική διαμόρφωση αίθουσας</a:t>
            </a:r>
            <a:endParaRPr lang="el-G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10" descr="IMAGE_17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/>
          <a:stretch/>
        </p:blipFill>
        <p:spPr bwMode="auto">
          <a:xfrm rot="21194920">
            <a:off x="225514" y="1577967"/>
            <a:ext cx="3103434" cy="25197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7" name="Picture 12" descr="IMAGE_18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238">
            <a:off x="1987546" y="2518465"/>
            <a:ext cx="2428576" cy="18210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" name="Picture 13" descr="PIC_075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506">
            <a:off x="1900294" y="224816"/>
            <a:ext cx="3013574" cy="22553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9" name="Picture 4" descr="C:\DATA\basilis\_PROGRAM\DOUKAS\sof\_yliko\2010\epilogi_gia site\IMG_048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9896">
            <a:off x="1173351" y="4297922"/>
            <a:ext cx="3001632" cy="2251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controls>
      <mc:AlternateContent xmlns:mc="http://schemas.openxmlformats.org/markup-compatibility/2006">
        <mc:Choice xmlns:v="urn:schemas-microsoft-com:vml" Requires="v">
          <p:control spid="1031" name="ShockwaveFlash1" r:id="rId2" imgW="5033898" imgH="5250397"/>
        </mc:Choice>
        <mc:Fallback>
          <p:control name="ShockwaveFlash1" r:id="rId2" imgW="5033898" imgH="5250397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17975" y="1449388"/>
                  <a:ext cx="5033963" cy="52498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459699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 descr="poster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944"/>
            <a:ext cx="343763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4" descr="C:\DATA\basilis\_PROGRAM\DOUKAS\sof\_yliko\2010\epilogi_gia site\IMG_04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253">
            <a:off x="4567803" y="3293343"/>
            <a:ext cx="4154178" cy="3115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9" name="Picture 2" descr="C:\DATA\basilis\_PROGRAM\DOUKAS\sof\_yliko\2010\epilogi_gia site\IMG_01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68" y="260648"/>
            <a:ext cx="3435004" cy="2576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" name="Picture 23" descr="κενο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t="19070" r="16519" b="5925"/>
          <a:stretch/>
        </p:blipFill>
        <p:spPr bwMode="auto">
          <a:xfrm>
            <a:off x="1331640" y="-27384"/>
            <a:ext cx="5433305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23728" y="1340768"/>
            <a:ext cx="4105270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l-GR" sz="1380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Shruti" pitchFamily="2"/>
              </a:rPr>
              <a:t>1</a:t>
            </a:r>
            <a:r>
              <a:rPr lang="el-GR" sz="13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  <a:cs typeface="Shruti" pitchFamily="2"/>
              </a:rPr>
              <a:t>:1</a:t>
            </a:r>
            <a:endParaRPr lang="en-US" sz="138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  <a:cs typeface="Shruti" pitchFamily="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914448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827584" y="-27384"/>
            <a:ext cx="835292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l-G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Ο Μ.Υ. αξιοποιείται …</a:t>
            </a:r>
            <a:endParaRPr lang="el-G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11" descr="poster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268116"/>
            <a:ext cx="4104456" cy="4104456"/>
          </a:xfrm>
          <a:prstGeom prst="rect">
            <a:avLst/>
          </a:prstGeom>
          <a:ln>
            <a:noFill/>
          </a:ln>
          <a:effectLst>
            <a:outerShdw blurRad="635000" dist="292100" dir="5880000" sx="105000" sy="105000" algn="tl" rotWithShape="0">
              <a:srgbClr val="333333">
                <a:alpha val="5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2585586" y="172671"/>
            <a:ext cx="2478088" cy="1871662"/>
            <a:chOff x="2408" y="437"/>
            <a:chExt cx="1561" cy="1179"/>
          </a:xfrm>
        </p:grpSpPr>
        <p:pic>
          <p:nvPicPr>
            <p:cNvPr id="9" name="Picture 43" descr="gray-dis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" y="845"/>
              <a:ext cx="1561" cy="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le 9"/>
            <p:cNvSpPr/>
            <p:nvPr/>
          </p:nvSpPr>
          <p:spPr>
            <a:xfrm>
              <a:off x="2650" y="460"/>
              <a:ext cx="1056" cy="695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l-GR" sz="1200" b="1" dirty="0" smtClean="0">
                  <a:solidFill>
                    <a:schemeClr val="bg1"/>
                  </a:solidFill>
                </a:rPr>
                <a:t>Ψηφιακό τετράδιο</a:t>
              </a:r>
              <a:r>
                <a:rPr lang="el-GR" sz="1200" b="1" dirty="0">
                  <a:solidFill>
                    <a:schemeClr val="bg1"/>
                  </a:solidFill>
                </a:rPr>
                <a:t>:</a:t>
              </a:r>
              <a:r>
                <a:rPr lang="el-GR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</a:rPr>
                <a:t/>
              </a:r>
              <a:br>
                <a:rPr lang="en-US" sz="1200" dirty="0">
                  <a:solidFill>
                    <a:schemeClr val="bg1"/>
                  </a:solidFill>
                </a:rPr>
              </a:br>
              <a:r>
                <a:rPr lang="el-GR" sz="1200" dirty="0">
                  <a:solidFill>
                    <a:schemeClr val="bg1"/>
                  </a:solidFill>
                </a:rPr>
                <a:t>γραφή, δημιουργική έκφραση</a:t>
              </a:r>
            </a:p>
            <a:p>
              <a:pPr algn="ctr">
                <a:defRPr/>
              </a:pPr>
              <a:endParaRPr lang="zh-CN" altLang="en-US" sz="1400" b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</a:endParaRPr>
            </a:p>
          </p:txBody>
        </p:sp>
      </p:grpSp>
      <p:grpSp>
        <p:nvGrpSpPr>
          <p:cNvPr id="11" name="Group 54"/>
          <p:cNvGrpSpPr>
            <a:grpSpLocks/>
          </p:cNvGrpSpPr>
          <p:nvPr/>
        </p:nvGrpSpPr>
        <p:grpSpPr bwMode="auto">
          <a:xfrm>
            <a:off x="827584" y="3049303"/>
            <a:ext cx="2478088" cy="2016125"/>
            <a:chOff x="3950" y="436"/>
            <a:chExt cx="1561" cy="1270"/>
          </a:xfrm>
        </p:grpSpPr>
        <p:pic>
          <p:nvPicPr>
            <p:cNvPr id="12" name="Picture 43" descr="gray-dis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" y="935"/>
              <a:ext cx="1561" cy="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ounded Rectangle 41"/>
            <p:cNvSpPr/>
            <p:nvPr/>
          </p:nvSpPr>
          <p:spPr>
            <a:xfrm>
              <a:off x="4198" y="461"/>
              <a:ext cx="1045" cy="77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l-G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Εργαλείο γενικής χρήσης:</a:t>
              </a:r>
              <a:r>
                <a:rPr lang="el-GR" sz="1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έκφραση, κατασκευή, διαχείριση δεδομένων, επικοινωνία.</a:t>
              </a:r>
              <a:endParaRPr lang="zh-CN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imSun" pitchFamily="2" charset="-122"/>
              </a:endParaRPr>
            </a:p>
          </p:txBody>
        </p:sp>
      </p:grpSp>
      <p:grpSp>
        <p:nvGrpSpPr>
          <p:cNvPr id="14" name="Group 55"/>
          <p:cNvGrpSpPr>
            <a:grpSpLocks/>
          </p:cNvGrpSpPr>
          <p:nvPr/>
        </p:nvGrpSpPr>
        <p:grpSpPr bwMode="auto">
          <a:xfrm>
            <a:off x="6139584" y="372726"/>
            <a:ext cx="2478088" cy="1870075"/>
            <a:chOff x="4494" y="1662"/>
            <a:chExt cx="1561" cy="1178"/>
          </a:xfrm>
        </p:grpSpPr>
        <p:pic>
          <p:nvPicPr>
            <p:cNvPr id="15" name="Picture 43" descr="gray-dis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4" y="2069"/>
              <a:ext cx="1561" cy="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Rectangle 7"/>
            <p:cNvPicPr>
              <a:picLocks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876" y="1480"/>
              <a:ext cx="816" cy="11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4786" y="1830"/>
              <a:ext cx="1088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sz="1200" b="1" dirty="0">
                  <a:solidFill>
                    <a:schemeClr val="bg1"/>
                  </a:solidFill>
                </a:rPr>
                <a:t>Ψ</a:t>
              </a:r>
              <a:r>
                <a:rPr lang="el-GR" sz="1200" b="1" dirty="0" smtClean="0">
                  <a:solidFill>
                    <a:schemeClr val="bg1"/>
                  </a:solidFill>
                </a:rPr>
                <a:t>ηφιακό </a:t>
              </a:r>
              <a:r>
                <a:rPr lang="el-GR" sz="1200" b="1" dirty="0">
                  <a:solidFill>
                    <a:schemeClr val="bg1"/>
                  </a:solidFill>
                </a:rPr>
                <a:t>βιβλίο</a:t>
              </a:r>
              <a:r>
                <a:rPr lang="el-GR" sz="1200" dirty="0">
                  <a:solidFill>
                    <a:schemeClr val="bg1"/>
                  </a:solidFill>
                </a:rPr>
                <a:t>: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br>
                <a:rPr lang="en-US" sz="1200" dirty="0">
                  <a:solidFill>
                    <a:schemeClr val="bg1"/>
                  </a:solidFill>
                </a:rPr>
              </a:br>
              <a:r>
                <a:rPr lang="el-GR" sz="1200" dirty="0">
                  <a:solidFill>
                    <a:schemeClr val="bg1"/>
                  </a:solidFill>
                </a:rPr>
                <a:t>πλοήγηση, μελέτη, επισημείωση.</a:t>
              </a:r>
            </a:p>
          </p:txBody>
        </p:sp>
      </p:grpSp>
      <p:grpSp>
        <p:nvGrpSpPr>
          <p:cNvPr id="18" name="Group 57"/>
          <p:cNvGrpSpPr>
            <a:grpSpLocks/>
          </p:cNvGrpSpPr>
          <p:nvPr/>
        </p:nvGrpSpPr>
        <p:grpSpPr bwMode="auto">
          <a:xfrm>
            <a:off x="6118154" y="4879254"/>
            <a:ext cx="2478087" cy="1800225"/>
            <a:chOff x="2653" y="3385"/>
            <a:chExt cx="1561" cy="1134"/>
          </a:xfrm>
        </p:grpSpPr>
        <p:pic>
          <p:nvPicPr>
            <p:cNvPr id="19" name="Picture 43" descr="gray-dis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3" y="3748"/>
              <a:ext cx="1561" cy="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Rounded Rectangle 40"/>
            <p:cNvPicPr>
              <a:picLocks noChangeArrowheads="1"/>
            </p:cNvPicPr>
            <p:nvPr/>
          </p:nvPicPr>
          <p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385"/>
              <a:ext cx="1134" cy="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47"/>
            <p:cNvSpPr txBox="1">
              <a:spLocks noChangeArrowheads="1"/>
            </p:cNvSpPr>
            <p:nvPr/>
          </p:nvSpPr>
          <p:spPr bwMode="auto">
            <a:xfrm>
              <a:off x="3016" y="3483"/>
              <a:ext cx="979" cy="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l-GR" sz="1200" b="1" dirty="0">
                  <a:solidFill>
                    <a:schemeClr val="bg1"/>
                  </a:solidFill>
                </a:rPr>
                <a:t>Εργαλείο αξιολόγησης:</a:t>
              </a:r>
              <a:r>
                <a:rPr lang="el-GR" sz="1200" dirty="0">
                  <a:solidFill>
                    <a:schemeClr val="bg1"/>
                  </a:solidFill>
                </a:rPr>
                <a:t> ερωτήσεις κλειστού ή ανοιχτού  τύπου.</a:t>
              </a:r>
            </a:p>
            <a:p>
              <a:pPr algn="ctr" eaLnBrk="1" hangingPunct="1"/>
              <a:endParaRPr lang="zh-CN" altLang="en-US" sz="900" b="1" dirty="0">
                <a:solidFill>
                  <a:schemeClr val="bg1"/>
                </a:solidFill>
                <a:latin typeface="Calibri" pitchFamily="34" charset="0"/>
                <a:ea typeface="SimSun" pitchFamily="2" charset="-122"/>
              </a:endParaRPr>
            </a:p>
          </p:txBody>
        </p:sp>
      </p:grpSp>
      <p:grpSp>
        <p:nvGrpSpPr>
          <p:cNvPr id="22" name="Group 59"/>
          <p:cNvGrpSpPr>
            <a:grpSpLocks/>
          </p:cNvGrpSpPr>
          <p:nvPr/>
        </p:nvGrpSpPr>
        <p:grpSpPr bwMode="auto">
          <a:xfrm>
            <a:off x="2396674" y="5053879"/>
            <a:ext cx="2667000" cy="1952625"/>
            <a:chOff x="975" y="3113"/>
            <a:chExt cx="1680" cy="1230"/>
          </a:xfrm>
        </p:grpSpPr>
        <p:pic>
          <p:nvPicPr>
            <p:cNvPr id="23" name="Picture 43" descr="gray-dis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3572"/>
              <a:ext cx="1680" cy="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ounded Rectangle 23"/>
            <p:cNvSpPr/>
            <p:nvPr/>
          </p:nvSpPr>
          <p:spPr>
            <a:xfrm>
              <a:off x="1254" y="3138"/>
              <a:ext cx="1129" cy="778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Bef>
                  <a:spcPct val="50000"/>
                </a:spcBef>
                <a:defRPr/>
              </a:pPr>
              <a:r>
                <a:rPr lang="el-GR" sz="1200" b="1" dirty="0">
                  <a:solidFill>
                    <a:schemeClr val="bg1"/>
                  </a:solidFill>
                </a:rPr>
                <a:t>Αλληλεπιδραστικές εκπαιδευτικές εφαρμογές:</a:t>
              </a:r>
              <a:r>
                <a:rPr lang="el-GR" sz="1200" dirty="0">
                  <a:solidFill>
                    <a:schemeClr val="bg1"/>
                  </a:solidFill>
                </a:rPr>
                <a:t> πειραματισμός, διερεύνηση, κατασκευή</a:t>
              </a:r>
            </a:p>
          </p:txBody>
        </p:sp>
      </p:grpSp>
      <p:grpSp>
        <p:nvGrpSpPr>
          <p:cNvPr id="25" name="Group 63"/>
          <p:cNvGrpSpPr>
            <a:grpSpLocks/>
          </p:cNvGrpSpPr>
          <p:nvPr/>
        </p:nvGrpSpPr>
        <p:grpSpPr bwMode="auto">
          <a:xfrm>
            <a:off x="6493597" y="2581523"/>
            <a:ext cx="2478087" cy="1873250"/>
            <a:chOff x="4195" y="2976"/>
            <a:chExt cx="1561" cy="1180"/>
          </a:xfrm>
        </p:grpSpPr>
        <p:pic>
          <p:nvPicPr>
            <p:cNvPr id="26" name="Picture 43" descr="gray-disc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" y="3385"/>
              <a:ext cx="1561" cy="77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7" name="Rounded Rectangle 61"/>
            <p:cNvGrpSpPr>
              <a:grpSpLocks/>
            </p:cNvGrpSpPr>
            <p:nvPr/>
          </p:nvGrpSpPr>
          <p:grpSpPr bwMode="auto">
            <a:xfrm>
              <a:off x="4422" y="2976"/>
              <a:ext cx="1089" cy="817"/>
              <a:chOff x="3944" y="3080"/>
              <a:chExt cx="1228" cy="472"/>
            </a:xfrm>
          </p:grpSpPr>
          <p:pic>
            <p:nvPicPr>
              <p:cNvPr id="28" name="Rounded Rectangle 61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" y="3080"/>
                <a:ext cx="1228" cy="4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27"/>
              <p:cNvSpPr txBox="1">
                <a:spLocks noChangeArrowheads="1"/>
              </p:cNvSpPr>
              <p:nvPr/>
            </p:nvSpPr>
            <p:spPr bwMode="auto">
              <a:xfrm>
                <a:off x="4000" y="3120"/>
                <a:ext cx="1119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r>
                  <a:rPr lang="el-GR" sz="1200" b="1" dirty="0" err="1">
                    <a:solidFill>
                      <a:schemeClr val="bg1"/>
                    </a:solidFill>
                  </a:rPr>
                  <a:t>Πολυμεσικό</a:t>
                </a:r>
                <a:r>
                  <a:rPr lang="el-GR" sz="1200" b="1" dirty="0">
                    <a:solidFill>
                      <a:schemeClr val="bg1"/>
                    </a:solidFill>
                  </a:rPr>
                  <a:t> υλικό</a:t>
                </a:r>
                <a:r>
                  <a:rPr lang="el-GR" sz="12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: </a:t>
                </a:r>
                <a:r>
                  <a:rPr lang="el-GR" sz="1200" dirty="0">
                    <a:solidFill>
                      <a:schemeClr val="bg1"/>
                    </a:solidFill>
                  </a:rPr>
                  <a:t>παρουσίαση, αναπαράσταση, ακρόαση, διάλογος</a:t>
                </a:r>
                <a:r>
                  <a:rPr lang="el-GR" sz="1200" b="1" dirty="0">
                    <a:solidFill>
                      <a:schemeClr val="bg1"/>
                    </a:solidFill>
                  </a:rPr>
                  <a:t>.</a:t>
                </a:r>
                <a:endParaRPr lang="en-US" altLang="zh-CN" sz="1200" b="1" dirty="0">
                  <a:solidFill>
                    <a:schemeClr val="bg1"/>
                  </a:solidFill>
                  <a:ea typeface="SimSun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28589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19104" r="1364" b="7887"/>
          <a:stretch/>
        </p:blipFill>
        <p:spPr bwMode="auto">
          <a:xfrm rot="20934160">
            <a:off x="4736482" y="252082"/>
            <a:ext cx="3816911" cy="207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7" t="26109" r="5150" b="8117"/>
          <a:stretch/>
        </p:blipFill>
        <p:spPr bwMode="auto">
          <a:xfrm>
            <a:off x="5404251" y="1821188"/>
            <a:ext cx="3245787" cy="166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0462" r="2977" b="8364"/>
          <a:stretch/>
        </p:blipFill>
        <p:spPr bwMode="auto">
          <a:xfrm rot="350208">
            <a:off x="5206363" y="3003790"/>
            <a:ext cx="3321288" cy="179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19310" r="3709" b="7921"/>
          <a:stretch/>
        </p:blipFill>
        <p:spPr bwMode="auto">
          <a:xfrm rot="718267">
            <a:off x="4799814" y="4490941"/>
            <a:ext cx="3594944" cy="205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0" y="6449666"/>
            <a:ext cx="4206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l-G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Σχολικές εφημερίδες σε έντυπη μορφή</a:t>
            </a:r>
            <a:endParaRPr lang="el-G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830337" y="6432249"/>
            <a:ext cx="42061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l-GR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</a:rPr>
              <a:t>Διαδικτυακές Σχολικές Εφημερίδες</a:t>
            </a:r>
            <a:endParaRPr lang="el-GR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3203848" y="1443166"/>
            <a:ext cx="2195880" cy="3518777"/>
          </a:xfrm>
          <a:prstGeom prst="rightArrow">
            <a:avLst>
              <a:gd name="adj1" fmla="val 50000"/>
              <a:gd name="adj2" fmla="val 55468"/>
            </a:avLst>
          </a:prstGeom>
          <a:solidFill>
            <a:schemeClr val="bg1">
              <a:alpha val="61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4" name="Picture 2" descr="http://www.doukas.gr/img/file/Exwfyllo.jpg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507">
            <a:off x="1261762" y="512939"/>
            <a:ext cx="2153431" cy="2902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://www.doukas.gr/img/file/untitled%201.jp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6" y="1821188"/>
            <a:ext cx="2163956" cy="2990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ttp://www.doukas.gr/img/file/Ekdoseis/NM51/NEANIKA5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526">
            <a:off x="1275315" y="3334935"/>
            <a:ext cx="2041750" cy="277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246235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1" t="19104" r="1364" b="7887"/>
          <a:stretch/>
        </p:blipFill>
        <p:spPr bwMode="auto">
          <a:xfrm rot="20934160">
            <a:off x="4736482" y="252082"/>
            <a:ext cx="3816911" cy="2079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7" t="26109" r="5150" b="8117"/>
          <a:stretch/>
        </p:blipFill>
        <p:spPr bwMode="auto">
          <a:xfrm>
            <a:off x="5404251" y="1821188"/>
            <a:ext cx="3245787" cy="1668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20462" r="2977" b="8364"/>
          <a:stretch/>
        </p:blipFill>
        <p:spPr bwMode="auto">
          <a:xfrm rot="350208">
            <a:off x="5206363" y="3003790"/>
            <a:ext cx="3321288" cy="179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19310" r="3709" b="7921"/>
          <a:stretch/>
        </p:blipFill>
        <p:spPr bwMode="auto">
          <a:xfrm rot="718267">
            <a:off x="4799814" y="4490941"/>
            <a:ext cx="3594944" cy="2056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066146" y="-384400"/>
            <a:ext cx="1601722" cy="64479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</a:t>
            </a:r>
            <a:endParaRPr lang="en-US" sz="413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3203848" y="1443166"/>
            <a:ext cx="2195880" cy="3518777"/>
          </a:xfrm>
          <a:prstGeom prst="rightArrow">
            <a:avLst>
              <a:gd name="adj1" fmla="val 50000"/>
              <a:gd name="adj2" fmla="val 55468"/>
            </a:avLst>
          </a:prstGeom>
          <a:solidFill>
            <a:schemeClr val="bg1">
              <a:alpha val="61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074" name="Picture 2" descr="http://www.doukas.gr/img/file/Exwfyllo.jpg"/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507">
            <a:off x="1261762" y="512939"/>
            <a:ext cx="2153431" cy="2902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http://www.doukas.gr/img/file/untitled%201.jpg"/>
          <p:cNvPicPr>
            <a:picLocks noChangeAspect="1" noChangeArrowheads="1"/>
          </p:cNvPicPr>
          <p:nvPr/>
        </p:nvPicPr>
        <p:blipFill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56" y="1821188"/>
            <a:ext cx="2163956" cy="2990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http://www.doukas.gr/img/file/Ekdoseis/NM51/NEANIKA5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4526">
            <a:off x="1275315" y="3334935"/>
            <a:ext cx="2041750" cy="277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40996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6055" y="-243408"/>
            <a:ext cx="4082637" cy="850106"/>
          </a:xfrm>
        </p:spPr>
        <p:txBody>
          <a:bodyPr>
            <a:noAutofit/>
          </a:bodyPr>
          <a:lstStyle/>
          <a:p>
            <a:pPr algn="r"/>
            <a:r>
              <a:rPr lang="el-G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Στόχοι</a:t>
            </a:r>
            <a:endParaRPr lang="el-G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5010036"/>
              </p:ext>
            </p:extLst>
          </p:nvPr>
        </p:nvGraphicFramePr>
        <p:xfrm>
          <a:off x="323528" y="1397000"/>
          <a:ext cx="7992888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4336" y="1628800"/>
            <a:ext cx="44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Palatino Linotype" pitchFamily="18" charset="0"/>
              </a:rPr>
              <a:t>1</a:t>
            </a:r>
            <a:endParaRPr lang="el-GR" sz="32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539541107"/>
              </p:ext>
            </p:extLst>
          </p:nvPr>
        </p:nvGraphicFramePr>
        <p:xfrm>
          <a:off x="251520" y="2993419"/>
          <a:ext cx="8424936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4336" y="3212976"/>
            <a:ext cx="44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Palatino Linotype" pitchFamily="18" charset="0"/>
              </a:rPr>
              <a:t>2</a:t>
            </a:r>
            <a:endParaRPr lang="el-GR" sz="32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4037397249"/>
              </p:ext>
            </p:extLst>
          </p:nvPr>
        </p:nvGraphicFramePr>
        <p:xfrm>
          <a:off x="395536" y="4581128"/>
          <a:ext cx="8064896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4337" y="4869160"/>
            <a:ext cx="405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Palatino Linotype" pitchFamily="18" charset="0"/>
              </a:rPr>
              <a:t>3</a:t>
            </a:r>
            <a:endParaRPr lang="el-GR" sz="32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00914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01026278"/>
              </p:ext>
            </p:extLst>
          </p:nvPr>
        </p:nvGraphicFramePr>
        <p:xfrm>
          <a:off x="323528" y="1397000"/>
          <a:ext cx="7992888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4336" y="1628800"/>
            <a:ext cx="441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Palatino Linotype" pitchFamily="18" charset="0"/>
              </a:rPr>
              <a:t>4</a:t>
            </a:r>
            <a:endParaRPr lang="el-GR" sz="32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343241331"/>
              </p:ext>
            </p:extLst>
          </p:nvPr>
        </p:nvGraphicFramePr>
        <p:xfrm>
          <a:off x="251520" y="2993419"/>
          <a:ext cx="8424936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4336" y="3212976"/>
            <a:ext cx="44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bg1"/>
                </a:solidFill>
                <a:latin typeface="Palatino Linotype" pitchFamily="18" charset="0"/>
              </a:rPr>
              <a:t>5</a:t>
            </a:r>
            <a:endParaRPr lang="el-GR" sz="32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56478028"/>
              </p:ext>
            </p:extLst>
          </p:nvPr>
        </p:nvGraphicFramePr>
        <p:xfrm>
          <a:off x="395536" y="4581128"/>
          <a:ext cx="8064896" cy="1023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95536" y="4733148"/>
            <a:ext cx="101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solidFill>
                  <a:schemeClr val="bg1"/>
                </a:solidFill>
                <a:latin typeface="Palatino Linotype" pitchFamily="18" charset="0"/>
              </a:rPr>
              <a:t>   6</a:t>
            </a:r>
            <a:endParaRPr lang="el-GR" sz="32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76055" y="-243408"/>
            <a:ext cx="4082637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Στόχοι</a:t>
            </a:r>
            <a:endParaRPr lang="el-G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9" y="103298"/>
            <a:ext cx="1380027" cy="562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0657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18" grpId="0">
        <p:bldAsOne/>
      </p:bldGraphic>
      <p:bldGraphic spid="19" grpId="0">
        <p:bldAsOne/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220</Words>
  <Application>Microsoft Office PowerPoint</Application>
  <PresentationFormat>On-screen Show (4:3)</PresentationFormat>
  <Paragraphs>78</Paragraphs>
  <Slides>17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Στόχοι</vt:lpstr>
      <vt:lpstr>PowerPoint Presentation</vt:lpstr>
      <vt:lpstr>PowerPoint Presentation</vt:lpstr>
      <vt:lpstr>Οργανόγραμμα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tolis</dc:creator>
  <cp:lastModifiedBy>ismail - [2010]</cp:lastModifiedBy>
  <cp:revision>59</cp:revision>
  <dcterms:created xsi:type="dcterms:W3CDTF">2011-06-26T12:02:46Z</dcterms:created>
  <dcterms:modified xsi:type="dcterms:W3CDTF">2011-06-28T20:14:14Z</dcterms:modified>
</cp:coreProperties>
</file>