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9"/>
  </p:notesMasterIdLst>
  <p:sldIdLst>
    <p:sldId id="256" r:id="rId3"/>
    <p:sldId id="257" r:id="rId4"/>
    <p:sldId id="258" r:id="rId5"/>
    <p:sldId id="260" r:id="rId6"/>
    <p:sldId id="274" r:id="rId7"/>
    <p:sldId id="265" r:id="rId8"/>
    <p:sldId id="263" r:id="rId9"/>
    <p:sldId id="271" r:id="rId10"/>
    <p:sldId id="269" r:id="rId11"/>
    <p:sldId id="266" r:id="rId12"/>
    <p:sldId id="268" r:id="rId13"/>
    <p:sldId id="267" r:id="rId14"/>
    <p:sldId id="270" r:id="rId15"/>
    <p:sldId id="273" r:id="rId16"/>
    <p:sldId id="262" r:id="rId17"/>
    <p:sldId id="264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594" y="-318"/>
      </p:cViewPr>
      <p:guideLst>
        <p:guide orient="horz" pos="2160"/>
        <p:guide pos="2880"/>
        <p:guide pos="144"/>
        <p:guide pos="56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33D644C-2AC8-4ABD-BD43-FA8BA43A04BB}" type="datetimeFigureOut">
              <a:rPr lang="el-GR"/>
              <a:pPr>
                <a:defRPr/>
              </a:pPr>
              <a:t>3/7/2012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noProof="0" smtClean="0"/>
              <a:t>Στυλ υποδείγματος κειμένου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  <a:endParaRPr lang="el-GR" noProof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B42A6EE-59F6-491B-85CA-B1689B87966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l-GR" smtClean="0"/>
              <a:t>Εκτίθεται</a:t>
            </a:r>
          </a:p>
        </p:txBody>
      </p:sp>
      <p:sp>
        <p:nvSpPr>
          <p:cNvPr id="21508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109DB91-1440-466E-919D-F91C505DC6E8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9B92CDD-BA99-4126-9C5E-B7372AE175AD}" type="slidenum">
              <a:rPr lang="en-US">
                <a:solidFill>
                  <a:srgbClr val="000000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lowing tech background 3d ,LO2.wmv">
            <a:hlinkClick r:id="" action="ppaction://media"/>
          </p:cNvPr>
          <p:cNvPicPr>
            <a:picLocks noChangeAspect="1"/>
          </p:cNvPicPr>
          <p:nvPr/>
        </p:nvPicPr>
        <p:blipFill rotWithShape="1">
          <a:blip r:embed="rId3" cstate="print"/>
          <a:srcRect l="25555" r="7778"/>
          <a:stretch/>
        </p:blipFill>
        <p:spPr>
          <a:xfrm>
            <a:off x="4495800" y="1368911"/>
            <a:ext cx="3888889" cy="3888889"/>
          </a:xfrm>
          <a:prstGeom prst="roundRect">
            <a:avLst>
              <a:gd name="adj" fmla="val 8644"/>
            </a:avLst>
          </a:prstGeom>
          <a:ln>
            <a:noFill/>
          </a:ln>
          <a:effectLst>
            <a:reflection blurRad="6350" stA="15000" endPos="50000" dist="635000" dir="5400000" sy="-100000" algn="bl" rotWithShape="0"/>
          </a:effectLst>
          <a:scene3d>
            <a:camera prst="perspectiveRelaxed" fov="6900000">
              <a:rot lat="23995" lon="3210004" rev="21299988"/>
            </a:camera>
            <a:lightRig rig="chilly" dir="t"/>
          </a:scene3d>
          <a:sp3d extrusionH="635000" prstMaterial="powder">
            <a:bevelT w="0" h="0"/>
            <a:contourClr>
              <a:srgbClr val="969696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2325" y="762000"/>
            <a:ext cx="5111675" cy="2667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810000"/>
            <a:ext cx="5105400" cy="2133600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C51EFF-E9EE-4573-B750-57B544DB788B}" type="datetimeFigureOut">
              <a:rPr lang="en-US"/>
              <a:pPr>
                <a:defRPr/>
              </a:pPr>
              <a:t>7/3/2012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8A86A-CBFF-431B-AD98-FDAB87DC49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403874"/>
            <a:ext cx="7239000" cy="4876800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43D7F0-354F-4039-9493-21AAEA4D98BF}" type="datetimeFigureOut">
              <a:rPr lang="en-US"/>
              <a:pPr>
                <a:defRPr/>
              </a:pPr>
              <a:t>7/3/2012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EB3D77-EAA5-416C-B5C7-66E73EE8E2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19800" y="1371600"/>
            <a:ext cx="1828800" cy="4953000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371600"/>
            <a:ext cx="5791200" cy="4953000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3641EF-C654-49F9-AC87-4E144878C740}" type="datetimeFigureOut">
              <a:rPr lang="en-US"/>
              <a:pPr>
                <a:defRPr/>
              </a:pPr>
              <a:t>7/3/2012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8450F-9C6C-4FDD-8FA1-8CBF26651B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5B727-AC53-4470-B703-5F983E9B2602}" type="datetimeFigureOut">
              <a:rPr lang="en-US"/>
              <a:pPr>
                <a:defRPr/>
              </a:pPr>
              <a:t>7/3/2012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992B75-EB0A-44D9-BB9C-E9B72A7CBC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lowing tech background 3d ,LO2.wmv">
            <a:hlinkClick r:id="" action="ppaction://media"/>
          </p:cNvPr>
          <p:cNvPicPr>
            <a:picLocks noChangeAspect="1"/>
          </p:cNvPicPr>
          <p:nvPr userDrawn="1"/>
        </p:nvPicPr>
        <p:blipFill rotWithShape="1">
          <a:blip r:embed="rId3" cstate="print"/>
          <a:srcRect l="25555" r="7778"/>
          <a:stretch/>
        </p:blipFill>
        <p:spPr>
          <a:xfrm>
            <a:off x="4495800" y="1368911"/>
            <a:ext cx="3888889" cy="3888889"/>
          </a:xfrm>
          <a:prstGeom prst="roundRect">
            <a:avLst>
              <a:gd name="adj" fmla="val 8644"/>
            </a:avLst>
          </a:prstGeom>
          <a:ln>
            <a:noFill/>
          </a:ln>
          <a:effectLst>
            <a:reflection blurRad="6350" stA="15000" endPos="50000" dist="635000" dir="5400000" sy="-100000" algn="bl" rotWithShape="0"/>
          </a:effectLst>
          <a:scene3d>
            <a:camera prst="perspectiveRelaxed" fov="6900000">
              <a:rot lat="23995" lon="3210004" rev="21299988"/>
            </a:camera>
            <a:lightRig rig="chilly" dir="t"/>
          </a:scene3d>
          <a:sp3d extrusionH="635000" prstMaterial="powder">
            <a:bevelT w="0" h="0"/>
            <a:contourClr>
              <a:srgbClr val="969696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929187"/>
            <a:ext cx="5105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3733800"/>
            <a:ext cx="5105400" cy="11953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1BFFA4-068A-4853-B282-8BD2860F86D5}" type="datetimeFigureOut">
              <a:rPr lang="en-US"/>
              <a:pPr>
                <a:defRPr/>
              </a:pPr>
              <a:t>7/3/2012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472A99-6D9C-4020-AE55-2A27F11F2D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798637"/>
            <a:ext cx="4267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98637"/>
            <a:ext cx="4267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D6B7BE-FF70-4674-8CA7-64D2657459C2}" type="datetimeFigureOut">
              <a:rPr lang="en-US"/>
              <a:pPr>
                <a:defRPr/>
              </a:pPr>
              <a:t>7/3/2012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73F8F-5E8E-4481-B05F-8D814C39A7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733550"/>
            <a:ext cx="42687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2373312"/>
            <a:ext cx="42687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33550"/>
            <a:ext cx="42703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73312"/>
            <a:ext cx="42703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E89E71-5D7F-4D8E-AF1C-F41678DCDC89}" type="datetimeFigureOut">
              <a:rPr lang="en-US"/>
              <a:pPr>
                <a:defRPr/>
              </a:pPr>
              <a:t>7/3/2012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C0DCCF-8C5F-46CE-82AF-05FA7ED15C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FD639F-3521-4D32-A523-4F543747CC31}" type="datetimeFigureOut">
              <a:rPr lang="en-US"/>
              <a:pPr>
                <a:defRPr/>
              </a:pPr>
              <a:t>7/3/2012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C54C1D-FE26-4F5A-BA57-442666F845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4AEFB-0C54-4166-A5F1-3D66D4CEB0E5}" type="datetimeFigureOut">
              <a:rPr lang="en-US"/>
              <a:pPr>
                <a:defRPr/>
              </a:pPr>
              <a:t>7/3/2012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C2411D-8BF4-440B-AA29-03794F4D76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86958"/>
            <a:ext cx="32369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371600"/>
            <a:ext cx="3968750" cy="490907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1371600"/>
            <a:ext cx="3236913" cy="491360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A29A7-0188-4F10-A3E5-A308F5130A95}" type="datetimeFigureOut">
              <a:rPr lang="en-US"/>
              <a:pPr>
                <a:defRPr/>
              </a:pPr>
              <a:t>7/3/2012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BF4CA2-DF7C-4743-9C25-3B7DBB1AA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43000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l-GR" noProof="0" smtClean="0"/>
              <a:t>Κάντε κλικ στο εικονίδιο για να προσθέσετε μια εικόνα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3F154-002E-4C73-A5BC-09CE9CF605AD}" type="datetimeFigureOut">
              <a:rPr lang="en-US"/>
              <a:pPr>
                <a:defRPr/>
              </a:pPr>
              <a:t>7/3/2012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7FC521-3A4C-4EA0-B457-B129C72049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76200"/>
            <a:ext cx="7239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28600" y="1403350"/>
            <a:ext cx="86868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4313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72CF79B-5634-4D51-88B5-BB39ADD24F94}" type="datetimeFigureOut">
              <a:rPr lang="en-US"/>
              <a:pPr>
                <a:defRPr/>
              </a:pPr>
              <a:t>7/3/2012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73863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F9595C7-E5B3-4091-9141-2432901315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9" name="Glowing tech background 3d ,LO2.wmv">
            <a:hlinkClick r:id="" action="ppaction://media"/>
          </p:cNvPr>
          <p:cNvPicPr>
            <a:picLocks noChangeAspect="1"/>
          </p:cNvPicPr>
          <p:nvPr/>
        </p:nvPicPr>
        <p:blipFill rotWithShape="1">
          <a:blip r:embed="rId14" cstate="print"/>
          <a:srcRect l="25555" r="7778"/>
          <a:stretch/>
        </p:blipFill>
        <p:spPr>
          <a:xfrm>
            <a:off x="7239000" y="152400"/>
            <a:ext cx="1600200" cy="1600200"/>
          </a:xfrm>
          <a:prstGeom prst="roundRect">
            <a:avLst>
              <a:gd name="adj" fmla="val 18055"/>
            </a:avLst>
          </a:prstGeom>
          <a:ln>
            <a:noFill/>
          </a:ln>
          <a:effectLst/>
          <a:scene3d>
            <a:camera prst="perspectiveRelaxed" fov="7200000">
              <a:rot lat="23995" lon="3210004" rev="21299988"/>
            </a:camera>
            <a:lightRig rig="chilly" dir="t">
              <a:rot lat="0" lon="0" rev="0"/>
            </a:lightRig>
          </a:scene3d>
          <a:sp3d extrusionH="254000" prstMaterial="powder">
            <a:bevelT w="0" h="0"/>
            <a:contourClr>
              <a:srgbClr val="969696"/>
            </a:contourClr>
          </a:sp3d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2" r:id="rId2"/>
    <p:sldLayoutId id="214748367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4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2250" y="762000"/>
            <a:ext cx="5357813" cy="2667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4800" dirty="0" err="1" smtClean="0"/>
              <a:t>Terracomputerata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i="1" dirty="0" err="1" smtClean="0"/>
              <a:t>Webslave</a:t>
            </a:r>
            <a:r>
              <a:rPr lang="en-US" i="1" dirty="0" smtClean="0"/>
              <a:t>: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i="1" dirty="0" smtClean="0"/>
              <a:t>Τερέζα Γιακουμάτου</a:t>
            </a: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itle 1"/>
          <p:cNvSpPr>
            <a:spLocks noGrp="1"/>
          </p:cNvSpPr>
          <p:nvPr>
            <p:ph type="title"/>
          </p:nvPr>
        </p:nvSpPr>
        <p:spPr>
          <a:xfrm>
            <a:off x="250825" y="260350"/>
            <a:ext cx="8183563" cy="10509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De </a:t>
            </a:r>
            <a:r>
              <a:rPr lang="en-US" dirty="0" err="1" smtClean="0"/>
              <a:t>profundis</a:t>
            </a:r>
            <a:endParaRPr lang="el-GR" dirty="0" smtClean="0"/>
          </a:p>
        </p:txBody>
      </p:sp>
      <p:pic>
        <p:nvPicPr>
          <p:cNvPr id="13315" name="4 - Θέση περιεχομένου" descr="ReadMyBlog11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900113" y="2600325"/>
            <a:ext cx="7013575" cy="4265613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itle 1"/>
          <p:cNvSpPr>
            <a:spLocks noGrp="1"/>
          </p:cNvSpPr>
          <p:nvPr>
            <p:ph type="title"/>
          </p:nvPr>
        </p:nvSpPr>
        <p:spPr>
          <a:xfrm>
            <a:off x="250825" y="188913"/>
            <a:ext cx="8183563" cy="10509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dirty="0" smtClean="0"/>
              <a:t>Σύνδεση με </a:t>
            </a:r>
            <a:r>
              <a:rPr lang="en-US" dirty="0" smtClean="0"/>
              <a:t>social media</a:t>
            </a:r>
            <a:endParaRPr lang="el-GR" dirty="0" smtClean="0"/>
          </a:p>
        </p:txBody>
      </p:sp>
      <p:pic>
        <p:nvPicPr>
          <p:cNvPr id="14339" name="4 - Θέση περιεχομένου" descr="Εικόνα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71550" y="2420938"/>
            <a:ext cx="7399338" cy="4133850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itle 1"/>
          <p:cNvSpPr>
            <a:spLocks noGrp="1"/>
          </p:cNvSpPr>
          <p:nvPr>
            <p:ph type="title"/>
          </p:nvPr>
        </p:nvSpPr>
        <p:spPr>
          <a:xfrm>
            <a:off x="107950" y="188913"/>
            <a:ext cx="8183563" cy="10509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dirty="0" smtClean="0"/>
              <a:t>Παραγωγές βίντεο</a:t>
            </a:r>
          </a:p>
        </p:txBody>
      </p:sp>
      <p:pic>
        <p:nvPicPr>
          <p:cNvPr id="15363" name="6 - Θέση περιεχομένου" descr="aaa23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1188" y="2133600"/>
            <a:ext cx="7627937" cy="4541838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itle 1"/>
          <p:cNvSpPr>
            <a:spLocks noGrp="1"/>
          </p:cNvSpPr>
          <p:nvPr>
            <p:ph type="title"/>
          </p:nvPr>
        </p:nvSpPr>
        <p:spPr>
          <a:xfrm>
            <a:off x="179388" y="188913"/>
            <a:ext cx="8183562" cy="105251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dirty="0" smtClean="0"/>
              <a:t>Άσκηση σιωπής</a:t>
            </a:r>
          </a:p>
        </p:txBody>
      </p:sp>
      <p:pic>
        <p:nvPicPr>
          <p:cNvPr id="16387" name="4 - Θέση περιεχομένου" descr="zzzzzz765419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58888" y="2708275"/>
            <a:ext cx="6511925" cy="3776663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388" y="188913"/>
            <a:ext cx="8183562" cy="10509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dirty="0" smtClean="0"/>
              <a:t>Κι έτσι ίσως κάτι αλλάξει…</a:t>
            </a:r>
            <a:endParaRPr lang="el-GR" dirty="0"/>
          </a:p>
        </p:txBody>
      </p:sp>
      <p:pic>
        <p:nvPicPr>
          <p:cNvPr id="17411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00113" y="2276475"/>
            <a:ext cx="7308850" cy="4187825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dirty="0" smtClean="0"/>
              <a:t>Εμφιαλωμένα μηνύματα</a:t>
            </a:r>
            <a:endParaRPr lang="en-US" dirty="0"/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250825" y="1916113"/>
            <a:ext cx="8686800" cy="4876800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i="1" dirty="0">
                <a:solidFill>
                  <a:schemeClr val="tx2">
                    <a:lumMod val="40000"/>
                    <a:lumOff val="60000"/>
                  </a:schemeClr>
                </a:solidFill>
                <a:latin typeface="Comic Sans MS" pitchFamily="66" charset="0"/>
              </a:rPr>
              <a:t>Το γραπτό - το κάθε γραπτό - έχει την τύχη ενός μηνύματος που, καθώς λένε οι ναυτικές ιστορίες, ρίχνεται στην θάλασσα μέσα </a:t>
            </a:r>
            <a:r>
              <a:rPr lang="el-GR" i="1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Comic Sans MS" pitchFamily="66" charset="0"/>
              </a:rPr>
              <a:t>σ'ένα</a:t>
            </a:r>
            <a:r>
              <a:rPr lang="el-GR" i="1" dirty="0">
                <a:solidFill>
                  <a:schemeClr val="tx2">
                    <a:lumMod val="40000"/>
                    <a:lumOff val="60000"/>
                  </a:schemeClr>
                </a:solidFill>
                <a:latin typeface="Comic Sans MS" pitchFamily="66" charset="0"/>
              </a:rPr>
              <a:t> μπουκάλι. </a:t>
            </a:r>
            <a:endParaRPr lang="el-GR" i="1" dirty="0" smtClean="0">
              <a:solidFill>
                <a:schemeClr val="tx2">
                  <a:lumMod val="40000"/>
                  <a:lumOff val="60000"/>
                </a:schemeClr>
              </a:solidFill>
              <a:latin typeface="Comic Sans MS" pitchFamily="66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i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Comic Sans MS" pitchFamily="66" charset="0"/>
              </a:rPr>
              <a:t>Δεν </a:t>
            </a:r>
            <a:r>
              <a:rPr lang="el-GR" i="1" dirty="0">
                <a:solidFill>
                  <a:schemeClr val="tx2">
                    <a:lumMod val="40000"/>
                    <a:lumOff val="60000"/>
                  </a:schemeClr>
                </a:solidFill>
                <a:latin typeface="Comic Sans MS" pitchFamily="66" charset="0"/>
              </a:rPr>
              <a:t>αρκεί η πρόθεση να ήταν αγαθή. Χρειάζεται τα ρεύματα της θάλασσας να έχουν την σωστή κατεύθυνση, και οι άνθρωποι να περιδιαβάζουν στις παραλίες, για να φτάσει το μήνυμα </a:t>
            </a:r>
            <a:r>
              <a:rPr lang="el-GR" i="1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Comic Sans MS" pitchFamily="66" charset="0"/>
              </a:rPr>
              <a:t>σ'έναν</a:t>
            </a:r>
            <a:r>
              <a:rPr lang="el-GR" i="1" dirty="0">
                <a:solidFill>
                  <a:schemeClr val="tx2">
                    <a:lumMod val="40000"/>
                    <a:lumOff val="60000"/>
                  </a:schemeClr>
                </a:solidFill>
                <a:latin typeface="Comic Sans MS" pitchFamily="66" charset="0"/>
              </a:rPr>
              <a:t> ή σε περισσότερους</a:t>
            </a:r>
            <a:r>
              <a:rPr lang="el-GR" dirty="0">
                <a:solidFill>
                  <a:schemeClr val="tx2">
                    <a:lumMod val="40000"/>
                    <a:lumOff val="60000"/>
                  </a:schemeClr>
                </a:solidFill>
                <a:latin typeface="Comic Sans MS" pitchFamily="66" charset="0"/>
              </a:rPr>
              <a:t>...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l-GR" dirty="0"/>
          </a:p>
        </p:txBody>
      </p:sp>
      <p:sp>
        <p:nvSpPr>
          <p:cNvPr id="18436" name="3 - Θέση ημερομηνίας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FFFFFF"/>
                </a:solidFill>
                <a:latin typeface="Arial" charset="0"/>
                <a:cs typeface="Arial" charset="0"/>
              </a:rPr>
              <a:t>Λιγνού Λιάνα ΠΕ03  Μικροδιδασκαλία "Blogging Rules''</a:t>
            </a:r>
          </a:p>
        </p:txBody>
      </p:sp>
      <p:sp>
        <p:nvSpPr>
          <p:cNvPr id="18437" name="5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E68DF55-75AF-4E5C-88C6-EC7005D6F2BD}" type="slidenum">
              <a:rPr lang="en-US">
                <a:solidFill>
                  <a:srgbClr val="FFFFFF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15888"/>
            <a:ext cx="7896225" cy="10509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dirty="0" smtClean="0"/>
              <a:t>Ευχή ή παράκληση...</a:t>
            </a:r>
            <a:endParaRPr lang="en-US" dirty="0"/>
          </a:p>
        </p:txBody>
      </p:sp>
      <p:sp>
        <p:nvSpPr>
          <p:cNvPr id="19459" name="3 - Θέση ημερομηνίας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FFFFFF"/>
                </a:solidFill>
                <a:latin typeface="Arial" charset="0"/>
                <a:cs typeface="Arial" charset="0"/>
              </a:rPr>
              <a:t>Λιγνού Λιάνα ΠΕ03  Μικροδιδασκαλία "Blogging Rules''</a:t>
            </a:r>
          </a:p>
        </p:txBody>
      </p:sp>
      <p:sp>
        <p:nvSpPr>
          <p:cNvPr id="19460" name="5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2AFAAE6-00B4-4A9B-9FBB-236CF725990D}" type="slidenum">
              <a:rPr lang="en-US">
                <a:solidFill>
                  <a:srgbClr val="FFFFFF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pic>
        <p:nvPicPr>
          <p:cNvPr id="19461" name="Picture 4" descr="let-the-blogger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24013" y="2205038"/>
            <a:ext cx="6172200" cy="438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dirty="0" smtClean="0"/>
              <a:t>Ας συστηθούμε</a:t>
            </a:r>
            <a:endParaRPr lang="en-US" dirty="0"/>
          </a:p>
        </p:txBody>
      </p:sp>
      <p:pic>
        <p:nvPicPr>
          <p:cNvPr id="512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1638" y="2997200"/>
            <a:ext cx="8353425" cy="224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dirty="0" smtClean="0"/>
              <a:t>Σε ποιους απευθύνεται;</a:t>
            </a:r>
            <a:endParaRPr lang="el-GR" dirty="0"/>
          </a:p>
        </p:txBody>
      </p:sp>
      <p:pic>
        <p:nvPicPr>
          <p:cNvPr id="6147" name="4 - Θέση περιεχομένου" descr="thefuturebelongs21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27088" y="2420938"/>
            <a:ext cx="7440612" cy="4189412"/>
          </a:xfr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843213" y="5516563"/>
            <a:ext cx="4681537" cy="105251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Think geek</a:t>
            </a:r>
            <a:endParaRPr lang="el-GR" dirty="0" smtClean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dirty="0" smtClean="0"/>
              <a:t>Στη γλώσσα των αριθμών</a:t>
            </a:r>
            <a:endParaRPr lang="el-GR" dirty="0"/>
          </a:p>
        </p:txBody>
      </p:sp>
      <p:sp>
        <p:nvSpPr>
          <p:cNvPr id="7171" name="Θέση περιεχομένου 2"/>
          <p:cNvSpPr>
            <a:spLocks noGrp="1"/>
          </p:cNvSpPr>
          <p:nvPr>
            <p:ph idx="1"/>
          </p:nvPr>
        </p:nvSpPr>
        <p:spPr>
          <a:xfrm>
            <a:off x="228600" y="2276475"/>
            <a:ext cx="8686800" cy="4003675"/>
          </a:xfrm>
        </p:spPr>
        <p:txBody>
          <a:bodyPr/>
          <a:lstStyle/>
          <a:p>
            <a:r>
              <a:rPr lang="el-GR" smtClean="0"/>
              <a:t>Εκκίνηση 4/ 2008</a:t>
            </a:r>
          </a:p>
          <a:p>
            <a:r>
              <a:rPr lang="el-GR" smtClean="0"/>
              <a:t>5 χρόνια</a:t>
            </a:r>
          </a:p>
          <a:p>
            <a:r>
              <a:rPr lang="el-GR" smtClean="0"/>
              <a:t>5818 δημοσιεύσεις</a:t>
            </a:r>
          </a:p>
          <a:p>
            <a:r>
              <a:rPr lang="el-GR" smtClean="0"/>
              <a:t>5736 ετικέτες</a:t>
            </a:r>
          </a:p>
          <a:p>
            <a:r>
              <a:rPr lang="el-GR" smtClean="0"/>
              <a:t>570 σχόλια</a:t>
            </a:r>
          </a:p>
        </p:txBody>
      </p:sp>
      <p:pic>
        <p:nvPicPr>
          <p:cNvPr id="7172" name="Εικόνα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3573463"/>
            <a:ext cx="4318000" cy="317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l-GR"/>
          </a:p>
        </p:txBody>
      </p:sp>
      <p:pic>
        <p:nvPicPr>
          <p:cNvPr id="8195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92275" y="2636838"/>
            <a:ext cx="5705475" cy="36671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itle 1"/>
          <p:cNvSpPr>
            <a:spLocks noGrp="1"/>
          </p:cNvSpPr>
          <p:nvPr>
            <p:ph type="title"/>
          </p:nvPr>
        </p:nvSpPr>
        <p:spPr>
          <a:xfrm>
            <a:off x="179388" y="188913"/>
            <a:ext cx="8183562" cy="105251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dirty="0" smtClean="0"/>
              <a:t>Γράφει με πάθος</a:t>
            </a:r>
          </a:p>
        </p:txBody>
      </p:sp>
      <p:pic>
        <p:nvPicPr>
          <p:cNvPr id="9219" name="4 - Θέση περιεχομένου" descr="astorywithoutlove12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00113" y="1844675"/>
            <a:ext cx="7310437" cy="4187825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dirty="0"/>
              <a:t>Η </a:t>
            </a:r>
            <a:r>
              <a:rPr lang="en-US" dirty="0"/>
              <a:t>terra </a:t>
            </a:r>
            <a:r>
              <a:rPr lang="el-GR" dirty="0"/>
              <a:t>έχει πάθη…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el-GR" smtClean="0">
                <a:latin typeface="Comic Sans MS" pitchFamily="66" charset="0"/>
              </a:rPr>
              <a:t>	</a:t>
            </a:r>
            <a:endParaRPr lang="en-US" smtClean="0">
              <a:latin typeface="Comic Sans MS" pitchFamily="66" charset="0"/>
            </a:endParaRPr>
          </a:p>
        </p:txBody>
      </p:sp>
      <p:sp>
        <p:nvSpPr>
          <p:cNvPr id="10244" name="3 - Θέση ημερομηνίας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FFFFFF"/>
                </a:solidFill>
                <a:latin typeface="Arial" charset="0"/>
                <a:cs typeface="Arial" charset="0"/>
              </a:rPr>
              <a:t>Λιγνού Λιάνα ΠΕ03  Μικροδιδασκαλία "Blogging Rules''</a:t>
            </a:r>
          </a:p>
        </p:txBody>
      </p:sp>
      <p:sp>
        <p:nvSpPr>
          <p:cNvPr id="10245" name="5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82A8392-C622-43B9-8996-41E1583C0DE0}" type="slidenum">
              <a:rPr lang="en-US">
                <a:solidFill>
                  <a:srgbClr val="FFFFFF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pic>
        <p:nvPicPr>
          <p:cNvPr id="10246" name="5 - Εικόνα" descr="blogging requires passion and authorit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2205038"/>
            <a:ext cx="4643437" cy="348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itle 1"/>
          <p:cNvSpPr>
            <a:spLocks noGrp="1"/>
          </p:cNvSpPr>
          <p:nvPr>
            <p:ph type="title"/>
          </p:nvPr>
        </p:nvSpPr>
        <p:spPr>
          <a:xfrm>
            <a:off x="179388" y="188913"/>
            <a:ext cx="8183562" cy="105251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dirty="0"/>
              <a:t>Λατρεύει το διάλογο</a:t>
            </a:r>
          </a:p>
        </p:txBody>
      </p:sp>
      <p:pic>
        <p:nvPicPr>
          <p:cNvPr id="11267" name="4 - Θέση περιεχομένου" descr="91383_after_tha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4213" y="2276475"/>
            <a:ext cx="6931025" cy="4214813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itle 1"/>
          <p:cNvSpPr>
            <a:spLocks noGrp="1"/>
          </p:cNvSpPr>
          <p:nvPr>
            <p:ph type="title"/>
          </p:nvPr>
        </p:nvSpPr>
        <p:spPr>
          <a:xfrm>
            <a:off x="250825" y="188913"/>
            <a:ext cx="8183563" cy="10509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dirty="0" smtClean="0"/>
              <a:t>Αλλάζει ο λύκος την προβιά του;</a:t>
            </a:r>
          </a:p>
        </p:txBody>
      </p:sp>
      <p:pic>
        <p:nvPicPr>
          <p:cNvPr id="12291" name="3 - Εικόνα" descr="ws0904 jpeg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4825" y="2133600"/>
            <a:ext cx="7620000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S10188135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6FAEC0E0-4ABC-4077-8922-293239654AB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TS101881352</Template>
  <TotalTime>248</TotalTime>
  <Words>163</Words>
  <Application>Microsoft Office PowerPoint</Application>
  <PresentationFormat>Προβολή στην οθόνη (4:3)</PresentationFormat>
  <Paragraphs>35</Paragraphs>
  <Slides>16</Slides>
  <Notes>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21" baseType="lpstr">
      <vt:lpstr>Calibri</vt:lpstr>
      <vt:lpstr>Arial</vt:lpstr>
      <vt:lpstr>Comic Sans MS</vt:lpstr>
      <vt:lpstr>Wingdings 2</vt:lpstr>
      <vt:lpstr>TS101881352</vt:lpstr>
      <vt:lpstr>Terracomputerata</vt:lpstr>
      <vt:lpstr>Ας συστηθούμε</vt:lpstr>
      <vt:lpstr>Σε ποιους απευθύνεται;</vt:lpstr>
      <vt:lpstr>Στη γλώσσα των αριθμών</vt:lpstr>
      <vt:lpstr>Διαφάνεια 5</vt:lpstr>
      <vt:lpstr>Γράφει με πάθος</vt:lpstr>
      <vt:lpstr>Η terra έχει πάθη…</vt:lpstr>
      <vt:lpstr>Λατρεύει το διάλογο</vt:lpstr>
      <vt:lpstr>Αλλάζει ο λύκος την προβιά του;</vt:lpstr>
      <vt:lpstr>De profundis</vt:lpstr>
      <vt:lpstr>Σύνδεση με social media</vt:lpstr>
      <vt:lpstr>Παραγωγές βίντεο</vt:lpstr>
      <vt:lpstr>Άσκηση σιωπής</vt:lpstr>
      <vt:lpstr>Κι έτσι ίσως κάτι αλλάξει…</vt:lpstr>
      <vt:lpstr>Εμφιαλωμένα μηνύματα</vt:lpstr>
      <vt:lpstr>Ευχή ή παράκληση...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terracomputerata</dc:creator>
  <dc:description>2010 animated abstract template from Presentationpro.com</dc:description>
  <cp:lastModifiedBy>Ελένη Μελιάδου</cp:lastModifiedBy>
  <cp:revision>11</cp:revision>
  <dcterms:created xsi:type="dcterms:W3CDTF">2012-06-25T15:43:37Z</dcterms:created>
  <dcterms:modified xsi:type="dcterms:W3CDTF">2012-07-03T08:46:41Z</dcterms:modified>
  <cp:category>2010 abstract</cp:category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TC018813529991</vt:lpwstr>
  </property>
</Properties>
</file>