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74" r:id="rId7"/>
    <p:sldId id="265" r:id="rId8"/>
    <p:sldId id="263" r:id="rId9"/>
    <p:sldId id="271" r:id="rId10"/>
    <p:sldId id="269" r:id="rId11"/>
    <p:sldId id="266" r:id="rId12"/>
    <p:sldId id="268" r:id="rId13"/>
    <p:sldId id="267" r:id="rId14"/>
    <p:sldId id="270" r:id="rId15"/>
    <p:sldId id="273" r:id="rId16"/>
    <p:sldId id="262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1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3D644C-2AC8-4ABD-BD43-FA8BA43A04BB}" type="datetimeFigureOut">
              <a:rPr lang="el-GR"/>
              <a:pPr>
                <a:defRPr/>
              </a:pPr>
              <a:t>3/7/2012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42A6EE-59F6-491B-85CA-B1689B8796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Εκτίθεται</a:t>
            </a:r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9DB91-1440-466E-919D-F91C505DC6E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92CDD-BA99-4126-9C5E-B7372AE175AD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3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1EFF-E9EE-4573-B750-57B544DB788B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A86A-CBFF-431B-AD98-FDAB87DC4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D7F0-354F-4039-9493-21AAEA4D98BF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3D77-EAA5-416C-B5C7-66E73EE8E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41EF-C654-49F9-AC87-4E144878C740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450F-9C6C-4FDD-8FA1-8CBF2665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B727-AC53-4470-B703-5F983E9B2602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2B75-EB0A-44D9-BB9C-E9B72A7C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FFA4-068A-4853-B282-8BD2860F86D5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2A99-6D9C-4020-AE55-2A27F11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B7BE-FF70-4674-8CA7-64D2657459C2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3F8F-5E8E-4481-B05F-8D814C39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9E71-5D7F-4D8E-AF1C-F41678DCDC89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DCCF-8C5F-46CE-82AF-05FA7ED1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639F-3521-4D32-A523-4F543747CC31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C1D-FE26-4F5A-BA57-442666F84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AEFB-0C54-4166-A5F1-3D66D4CEB0E5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411D-8BF4-440B-AA29-03794F4D7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29A7-0188-4F10-A3E5-A308F5130A95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4CA2-DF7C-4743-9C25-3B7DBB1A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F154-002E-4C73-A5BC-09CE9CF605AD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C521-3A4C-4EA0-B457-B129C7204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2CF79B-5634-4D51-88B5-BB39ADD24F94}" type="datetimeFigureOut">
              <a:rPr lang="en-US"/>
              <a:pPr>
                <a:defRPr/>
              </a:pPr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595C7-E5B3-4091-9141-24329013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14" cstate="print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" y="762000"/>
            <a:ext cx="5357813" cy="2667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 smtClean="0"/>
              <a:t>Terracomputerata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err="1" smtClean="0"/>
              <a:t>Webslave</a:t>
            </a:r>
            <a:r>
              <a:rPr lang="en-US" i="1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i="1" dirty="0" smtClean="0"/>
              <a:t>Τερέζα Γιακουμάτου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 </a:t>
            </a:r>
            <a:r>
              <a:rPr lang="en-US" dirty="0" err="1" smtClean="0"/>
              <a:t>profundis</a:t>
            </a:r>
            <a:endParaRPr lang="el-GR" dirty="0" smtClean="0"/>
          </a:p>
        </p:txBody>
      </p:sp>
      <p:pic>
        <p:nvPicPr>
          <p:cNvPr id="13315" name="4 - Θέση περιεχομένου" descr="ReadMyBlog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00325"/>
            <a:ext cx="7013575" cy="42656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Σύνδεση με </a:t>
            </a:r>
            <a:r>
              <a:rPr lang="en-US" dirty="0" smtClean="0"/>
              <a:t>social media</a:t>
            </a:r>
            <a:endParaRPr lang="el-GR" dirty="0" smtClean="0"/>
          </a:p>
        </p:txBody>
      </p:sp>
      <p:pic>
        <p:nvPicPr>
          <p:cNvPr id="14339" name="4 - Θέση περιεχομένου" descr="Εικόνα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420938"/>
            <a:ext cx="7399338" cy="41338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Παραγωγές βίντεο</a:t>
            </a:r>
          </a:p>
        </p:txBody>
      </p:sp>
      <p:pic>
        <p:nvPicPr>
          <p:cNvPr id="15363" name="6 - Θέση περιεχομένου" descr="aaa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3600"/>
            <a:ext cx="7627937" cy="45418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Άσκηση σιωπής</a:t>
            </a:r>
          </a:p>
        </p:txBody>
      </p:sp>
      <p:pic>
        <p:nvPicPr>
          <p:cNvPr id="16387" name="4 - Θέση περιεχομένου" descr="zzzzzz7654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708275"/>
            <a:ext cx="6511925" cy="37766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Κι έτσι ίσως κάτι αλλάξει…</a:t>
            </a:r>
            <a:endParaRPr lang="el-GR" dirty="0"/>
          </a:p>
        </p:txBody>
      </p:sp>
      <p:pic>
        <p:nvPicPr>
          <p:cNvPr id="17411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276475"/>
            <a:ext cx="7308850" cy="41878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Εμφιαλωμένα μηνύματα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0825" y="1916113"/>
            <a:ext cx="86868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i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Το γραπτό - το κάθε γραπτό - έχει την τύχη ενός μηνύματος που, καθώς λένε οι ναυτικές ιστορίες, ρίχνεται στην θάλασσα μέσα </a:t>
            </a:r>
            <a:r>
              <a:rPr lang="el-GR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σ'ένα</a:t>
            </a:r>
            <a:r>
              <a:rPr lang="el-GR" i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μπουκάλι. </a:t>
            </a:r>
            <a:endParaRPr lang="el-GR" i="1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Δεν </a:t>
            </a:r>
            <a:r>
              <a:rPr lang="el-GR" i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αρκεί η πρόθεση να ήταν αγαθή. Χρειάζεται τα ρεύματα της θάλασσας να έχουν την σωστή κατεύθυνση, και οι άνθρωποι να περιδιαβάζουν στις παραλίες, για να φτάσει το μήνυμα </a:t>
            </a:r>
            <a:r>
              <a:rPr lang="el-GR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σ'έναν</a:t>
            </a:r>
            <a:r>
              <a:rPr lang="el-GR" i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ή σε περισσότερους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8436" name="3 - Θέση ημερομηνίας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Λιγνού Λιάνα ΠΕ03  Μικροδιδασκαλία "Blogging Rules''</a:t>
            </a:r>
          </a:p>
        </p:txBody>
      </p:sp>
      <p:sp>
        <p:nvSpPr>
          <p:cNvPr id="18437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68DF55-75AF-4E5C-88C6-EC7005D6F2BD}" type="slidenum"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896225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Ευχή ή παράκληση...</a:t>
            </a:r>
            <a:endParaRPr lang="en-US" dirty="0"/>
          </a:p>
        </p:txBody>
      </p:sp>
      <p:sp>
        <p:nvSpPr>
          <p:cNvPr id="19459" name="3 - Θέση ημερομηνίας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Λιγνού Λιάνα ΠΕ03  Μικροδιδασκαλία "Blogging Rules''</a:t>
            </a:r>
          </a:p>
        </p:txBody>
      </p:sp>
      <p:sp>
        <p:nvSpPr>
          <p:cNvPr id="19460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FAAE6-00B4-4A9B-9FBB-236CF725990D}" type="slidenum"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9461" name="Picture 4" descr="let-the-blog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2205038"/>
            <a:ext cx="61722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Ας συστηθούμε</a:t>
            </a:r>
            <a:endParaRPr 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2997200"/>
            <a:ext cx="83534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Σε ποιους απευθύνεται;</a:t>
            </a:r>
            <a:endParaRPr lang="el-GR" dirty="0"/>
          </a:p>
        </p:txBody>
      </p:sp>
      <p:pic>
        <p:nvPicPr>
          <p:cNvPr id="6147" name="4 - Θέση περιεχομένου" descr="thefuturebelongs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420938"/>
            <a:ext cx="7440612" cy="41894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43213" y="5516563"/>
            <a:ext cx="4681537" cy="1052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Think geek</a:t>
            </a:r>
            <a:endParaRPr lang="el-GR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Στη γλώσσα των αριθμών</a:t>
            </a:r>
            <a:endParaRPr lang="el-GR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2276475"/>
            <a:ext cx="8686800" cy="4003675"/>
          </a:xfrm>
        </p:spPr>
        <p:txBody>
          <a:bodyPr/>
          <a:lstStyle/>
          <a:p>
            <a:r>
              <a:rPr lang="el-GR" smtClean="0"/>
              <a:t>Εκκίνηση 4/ 2008</a:t>
            </a:r>
          </a:p>
          <a:p>
            <a:r>
              <a:rPr lang="el-GR" smtClean="0"/>
              <a:t>5 χρόνια</a:t>
            </a:r>
          </a:p>
          <a:p>
            <a:r>
              <a:rPr lang="el-GR" smtClean="0"/>
              <a:t>5818 δημοσιεύσεις</a:t>
            </a:r>
          </a:p>
          <a:p>
            <a:r>
              <a:rPr lang="el-GR" smtClean="0"/>
              <a:t>5736 ετικέτες</a:t>
            </a:r>
          </a:p>
          <a:p>
            <a:r>
              <a:rPr lang="el-GR" smtClean="0"/>
              <a:t>570 σχόλια</a:t>
            </a:r>
          </a:p>
        </p:txBody>
      </p:sp>
      <p:pic>
        <p:nvPicPr>
          <p:cNvPr id="7172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3463"/>
            <a:ext cx="4318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195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636838"/>
            <a:ext cx="5705475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Γράφει με πάθος</a:t>
            </a:r>
          </a:p>
        </p:txBody>
      </p:sp>
      <p:pic>
        <p:nvPicPr>
          <p:cNvPr id="9219" name="4 - Θέση περιεχομένου" descr="astorywithoutlove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844675"/>
            <a:ext cx="7310437" cy="41878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Η </a:t>
            </a:r>
            <a:r>
              <a:rPr lang="en-US" dirty="0"/>
              <a:t>terra </a:t>
            </a:r>
            <a:r>
              <a:rPr lang="el-GR" dirty="0"/>
              <a:t>έχει πάθη…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l-GR" smtClean="0">
                <a:latin typeface="Comic Sans MS" pitchFamily="66" charset="0"/>
              </a:rPr>
              <a:t>	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10244" name="3 - Θέση ημερομηνίας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Λιγνού Λιάνα ΠΕ03  Μικροδιδασκαλία "Blogging Rules''</a:t>
            </a:r>
          </a:p>
        </p:txBody>
      </p:sp>
      <p:sp>
        <p:nvSpPr>
          <p:cNvPr id="10245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A8392-C622-43B9-8996-41E1583C0DE0}" type="slidenum"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46" name="5 - Εικόνα" descr="blogging requires passion and authori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Λατρεύει το διάλογο</a:t>
            </a:r>
          </a:p>
        </p:txBody>
      </p:sp>
      <p:pic>
        <p:nvPicPr>
          <p:cNvPr id="11267" name="4 - Θέση περιεχομένου" descr="91383_after_t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276475"/>
            <a:ext cx="6931025" cy="42148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Αλλάζει ο λύκος την προβιά του;</a:t>
            </a:r>
          </a:p>
        </p:txBody>
      </p:sp>
      <p:pic>
        <p:nvPicPr>
          <p:cNvPr id="12291" name="3 - Εικόνα" descr="ws0904 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2133600"/>
            <a:ext cx="7620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TS101881352</Template>
  <TotalTime>248</TotalTime>
  <Words>163</Words>
  <Application>Microsoft Office PowerPoint</Application>
  <PresentationFormat>Προβολή στην οθόνη (4:3)</PresentationFormat>
  <Paragraphs>35</Paragraphs>
  <Slides>16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Calibri</vt:lpstr>
      <vt:lpstr>Arial</vt:lpstr>
      <vt:lpstr>Comic Sans MS</vt:lpstr>
      <vt:lpstr>Wingdings 2</vt:lpstr>
      <vt:lpstr>TS101881352</vt:lpstr>
      <vt:lpstr>Terracomputerata</vt:lpstr>
      <vt:lpstr>Ας συστηθούμε</vt:lpstr>
      <vt:lpstr>Σε ποιους απευθύνεται;</vt:lpstr>
      <vt:lpstr>Στη γλώσσα των αριθμών</vt:lpstr>
      <vt:lpstr>Διαφάνεια 5</vt:lpstr>
      <vt:lpstr>Γράφει με πάθος</vt:lpstr>
      <vt:lpstr>Η terra έχει πάθη…</vt:lpstr>
      <vt:lpstr>Λατρεύει το διάλογο</vt:lpstr>
      <vt:lpstr>Αλλάζει ο λύκος την προβιά του;</vt:lpstr>
      <vt:lpstr>De profundis</vt:lpstr>
      <vt:lpstr>Σύνδεση με social media</vt:lpstr>
      <vt:lpstr>Παραγωγές βίντεο</vt:lpstr>
      <vt:lpstr>Άσκηση σιωπής</vt:lpstr>
      <vt:lpstr>Κι έτσι ίσως κάτι αλλάξει…</vt:lpstr>
      <vt:lpstr>Εμφιαλωμένα μηνύματα</vt:lpstr>
      <vt:lpstr>Ευχή ή παράκληση...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terracomputerata</dc:creator>
  <dc:description>2010 animated abstract template from Presentationpro.com</dc:description>
  <cp:lastModifiedBy>Ελένη Μελιάδου</cp:lastModifiedBy>
  <cp:revision>11</cp:revision>
  <dcterms:created xsi:type="dcterms:W3CDTF">2012-06-25T15:43:37Z</dcterms:created>
  <dcterms:modified xsi:type="dcterms:W3CDTF">2012-07-03T08:46:41Z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