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diagrams/quickStyle2.xml" ContentType="application/vnd.openxmlformats-officedocument.drawingml.diagramStyl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06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slideMasters/slideMaster7.xml" ContentType="application/vnd.openxmlformats-officedocument.presentationml.slideMaster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diagrams/drawing1.xml" ContentType="application/vnd.ms-office.drawingml.diagramDrawing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  <p:sldMasterId id="2147483720" r:id="rId2"/>
    <p:sldMasterId id="2147483750" r:id="rId3"/>
    <p:sldMasterId id="2147483764" r:id="rId4"/>
    <p:sldMasterId id="2147483778" r:id="rId5"/>
    <p:sldMasterId id="2147483791" r:id="rId6"/>
    <p:sldMasterId id="2147483804" r:id="rId7"/>
    <p:sldMasterId id="2147483821" r:id="rId8"/>
  </p:sldMasterIdLst>
  <p:notesMasterIdLst>
    <p:notesMasterId r:id="rId28"/>
  </p:notesMasterIdLst>
  <p:sldIdLst>
    <p:sldId id="272" r:id="rId9"/>
    <p:sldId id="289" r:id="rId10"/>
    <p:sldId id="273" r:id="rId11"/>
    <p:sldId id="261" r:id="rId12"/>
    <p:sldId id="282" r:id="rId13"/>
    <p:sldId id="284" r:id="rId14"/>
    <p:sldId id="287" r:id="rId15"/>
    <p:sldId id="291" r:id="rId16"/>
    <p:sldId id="290" r:id="rId17"/>
    <p:sldId id="292" r:id="rId18"/>
    <p:sldId id="293" r:id="rId19"/>
    <p:sldId id="270" r:id="rId20"/>
    <p:sldId id="268" r:id="rId21"/>
    <p:sldId id="269" r:id="rId22"/>
    <p:sldId id="294" r:id="rId23"/>
    <p:sldId id="265" r:id="rId24"/>
    <p:sldId id="286" r:id="rId25"/>
    <p:sldId id="259" r:id="rId26"/>
    <p:sldId id="271" r:id="rId27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79160" autoAdjust="0"/>
  </p:normalViewPr>
  <p:slideViewPr>
    <p:cSldViewPr>
      <p:cViewPr varScale="1">
        <p:scale>
          <a:sx n="82" d="100"/>
          <a:sy n="82" d="100"/>
        </p:scale>
        <p:origin x="-79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802756-058E-4A0F-B9E3-123CC7DBFBC2}" type="doc">
      <dgm:prSet loTypeId="urn:microsoft.com/office/officeart/2005/8/layout/radial4" loCatId="relationship" qsTypeId="urn:microsoft.com/office/officeart/2005/8/quickstyle/3d7" qsCatId="3D" csTypeId="urn:microsoft.com/office/officeart/2005/8/colors/colorful1" csCatId="colorful" phldr="1"/>
      <dgm:spPr/>
      <dgm:t>
        <a:bodyPr/>
        <a:lstStyle/>
        <a:p>
          <a:endParaRPr lang="el-GR"/>
        </a:p>
      </dgm:t>
    </dgm:pt>
    <dgm:pt modelId="{F149B1D1-04EC-41CE-884E-5F889BC8105E}">
      <dgm:prSet phldrT="[Κείμενο]"/>
      <dgm:spPr/>
      <dgm:t>
        <a:bodyPr/>
        <a:lstStyle/>
        <a:p>
          <a:r>
            <a:rPr lang="el-GR" b="1" dirty="0" smtClean="0"/>
            <a:t>Σχολική Μονάδα</a:t>
          </a:r>
          <a:endParaRPr lang="el-GR" b="1" dirty="0"/>
        </a:p>
      </dgm:t>
    </dgm:pt>
    <dgm:pt modelId="{49F7A802-DDAC-4B89-AA91-B1DDA4DF0F57}" type="parTrans" cxnId="{F00829AA-9C18-4524-86BF-D428D9180DAF}">
      <dgm:prSet/>
      <dgm:spPr/>
      <dgm:t>
        <a:bodyPr/>
        <a:lstStyle/>
        <a:p>
          <a:endParaRPr lang="el-GR"/>
        </a:p>
      </dgm:t>
    </dgm:pt>
    <dgm:pt modelId="{4D079BB8-8EF2-4848-9D1B-6575B8F4D9E4}" type="sibTrans" cxnId="{F00829AA-9C18-4524-86BF-D428D9180DAF}">
      <dgm:prSet/>
      <dgm:spPr/>
      <dgm:t>
        <a:bodyPr/>
        <a:lstStyle/>
        <a:p>
          <a:endParaRPr lang="el-GR"/>
        </a:p>
      </dgm:t>
    </dgm:pt>
    <dgm:pt modelId="{528DCA6D-F47C-4790-AFCE-B23675FE05B6}">
      <dgm:prSet phldrT="[Κείμενο]" custT="1"/>
      <dgm:spPr/>
      <dgm:t>
        <a:bodyPr/>
        <a:lstStyle/>
        <a:p>
          <a:r>
            <a:rPr lang="el-GR" sz="2800" b="1" dirty="0" smtClean="0"/>
            <a:t>ΜΑΘΗΤΕΣ</a:t>
          </a:r>
        </a:p>
        <a:p>
          <a:r>
            <a:rPr lang="el-GR" sz="1800" b="1" dirty="0" smtClean="0"/>
            <a:t>ΓΟΝΕΙΣ</a:t>
          </a:r>
          <a:endParaRPr lang="el-GR" sz="1800" b="1" dirty="0"/>
        </a:p>
      </dgm:t>
    </dgm:pt>
    <dgm:pt modelId="{3CC17467-6AA7-484C-BDEF-0A672F166824}" type="parTrans" cxnId="{B61414E6-52C6-406A-8B7B-9E84EB2F30DD}">
      <dgm:prSet/>
      <dgm:spPr/>
      <dgm:t>
        <a:bodyPr/>
        <a:lstStyle/>
        <a:p>
          <a:endParaRPr lang="el-GR"/>
        </a:p>
      </dgm:t>
    </dgm:pt>
    <dgm:pt modelId="{659E0E07-6A20-420B-82D8-13A2FE67C7F6}" type="sibTrans" cxnId="{B61414E6-52C6-406A-8B7B-9E84EB2F30DD}">
      <dgm:prSet/>
      <dgm:spPr/>
      <dgm:t>
        <a:bodyPr/>
        <a:lstStyle/>
        <a:p>
          <a:endParaRPr lang="el-GR"/>
        </a:p>
      </dgm:t>
    </dgm:pt>
    <dgm:pt modelId="{00773493-1356-4ACC-9EE7-F8C4F4CFE54C}">
      <dgm:prSet phldrT="[Κείμενο]" custT="1"/>
      <dgm:spPr/>
      <dgm:t>
        <a:bodyPr/>
        <a:lstStyle/>
        <a:p>
          <a:r>
            <a:rPr lang="el-GR" sz="2000" b="1" dirty="0" smtClean="0"/>
            <a:t>ΕΚΠΑΙΔΕΥΤΙΚΟΙ</a:t>
          </a:r>
          <a:endParaRPr lang="el-GR" sz="2000" b="1" dirty="0"/>
        </a:p>
      </dgm:t>
    </dgm:pt>
    <dgm:pt modelId="{798DFF89-9C93-4279-82D8-E5EDCE874152}" type="parTrans" cxnId="{0E459546-19E0-4370-8DE5-DFB8497E976B}">
      <dgm:prSet/>
      <dgm:spPr/>
      <dgm:t>
        <a:bodyPr/>
        <a:lstStyle/>
        <a:p>
          <a:endParaRPr lang="el-GR"/>
        </a:p>
      </dgm:t>
    </dgm:pt>
    <dgm:pt modelId="{A8F3ACFD-18EF-4944-811D-72CD9146AAC5}" type="sibTrans" cxnId="{0E459546-19E0-4370-8DE5-DFB8497E976B}">
      <dgm:prSet/>
      <dgm:spPr/>
      <dgm:t>
        <a:bodyPr/>
        <a:lstStyle/>
        <a:p>
          <a:endParaRPr lang="el-GR"/>
        </a:p>
      </dgm:t>
    </dgm:pt>
    <dgm:pt modelId="{800E6887-22ED-4F87-AA7F-6FD603D9BEAA}">
      <dgm:prSet phldrT="[Κείμενο]" custT="1"/>
      <dgm:spPr/>
      <dgm:t>
        <a:bodyPr/>
        <a:lstStyle/>
        <a:p>
          <a:r>
            <a:rPr lang="el-GR" sz="2000" b="1" dirty="0" smtClean="0"/>
            <a:t>ΔΙΟΙΚΗΣΗ</a:t>
          </a:r>
          <a:endParaRPr lang="el-GR" sz="2000" b="1" dirty="0"/>
        </a:p>
      </dgm:t>
    </dgm:pt>
    <dgm:pt modelId="{FD45ACF5-9597-4C1A-B2E1-765B0AA6A234}" type="parTrans" cxnId="{3B8FE89B-4F32-40FA-8468-B073DCE67589}">
      <dgm:prSet/>
      <dgm:spPr/>
      <dgm:t>
        <a:bodyPr/>
        <a:lstStyle/>
        <a:p>
          <a:endParaRPr lang="el-GR"/>
        </a:p>
      </dgm:t>
    </dgm:pt>
    <dgm:pt modelId="{A22EB034-96A2-4C5E-983F-123D11715724}" type="sibTrans" cxnId="{3B8FE89B-4F32-40FA-8468-B073DCE67589}">
      <dgm:prSet/>
      <dgm:spPr/>
      <dgm:t>
        <a:bodyPr/>
        <a:lstStyle/>
        <a:p>
          <a:endParaRPr lang="el-GR"/>
        </a:p>
      </dgm:t>
    </dgm:pt>
    <dgm:pt modelId="{31F33AC4-01F2-48C5-8574-0E23979CE5CC}" type="pres">
      <dgm:prSet presAssocID="{CC802756-058E-4A0F-B9E3-123CC7DBFBC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2E6F785D-8CCD-433C-8286-C021538C12A2}" type="pres">
      <dgm:prSet presAssocID="{F149B1D1-04EC-41CE-884E-5F889BC8105E}" presName="centerShape" presStyleLbl="node0" presStyleIdx="0" presStyleCnt="1" custLinFactNeighborX="96" custLinFactNeighborY="-1186"/>
      <dgm:spPr/>
      <dgm:t>
        <a:bodyPr/>
        <a:lstStyle/>
        <a:p>
          <a:endParaRPr lang="el-GR"/>
        </a:p>
      </dgm:t>
    </dgm:pt>
    <dgm:pt modelId="{10445EDC-0519-4E2E-995A-D76A077D6BE4}" type="pres">
      <dgm:prSet presAssocID="{3CC17467-6AA7-484C-BDEF-0A672F166824}" presName="parTrans" presStyleLbl="bgSibTrans2D1" presStyleIdx="0" presStyleCnt="3"/>
      <dgm:spPr/>
      <dgm:t>
        <a:bodyPr/>
        <a:lstStyle/>
        <a:p>
          <a:endParaRPr lang="el-GR"/>
        </a:p>
      </dgm:t>
    </dgm:pt>
    <dgm:pt modelId="{5ED810EA-D56F-4246-AFB4-6EA17F7F579B}" type="pres">
      <dgm:prSet presAssocID="{528DCA6D-F47C-4790-AFCE-B23675FE05B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853E750-7392-401C-8774-1022C8FDD4BE}" type="pres">
      <dgm:prSet presAssocID="{798DFF89-9C93-4279-82D8-E5EDCE874152}" presName="parTrans" presStyleLbl="bgSibTrans2D1" presStyleIdx="1" presStyleCnt="3"/>
      <dgm:spPr/>
      <dgm:t>
        <a:bodyPr/>
        <a:lstStyle/>
        <a:p>
          <a:endParaRPr lang="el-GR"/>
        </a:p>
      </dgm:t>
    </dgm:pt>
    <dgm:pt modelId="{4FBAC649-04E4-47E9-A51D-4C2A78338612}" type="pres">
      <dgm:prSet presAssocID="{00773493-1356-4ACC-9EE7-F8C4F4CFE54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0FD0655-71C9-4713-98B7-654626D7DED5}" type="pres">
      <dgm:prSet presAssocID="{FD45ACF5-9597-4C1A-B2E1-765B0AA6A234}" presName="parTrans" presStyleLbl="bgSibTrans2D1" presStyleIdx="2" presStyleCnt="3" custLinFactNeighborX="554" custLinFactNeighborY="57024"/>
      <dgm:spPr/>
      <dgm:t>
        <a:bodyPr/>
        <a:lstStyle/>
        <a:p>
          <a:endParaRPr lang="el-GR"/>
        </a:p>
      </dgm:t>
    </dgm:pt>
    <dgm:pt modelId="{1E94E68D-5E63-4B73-991C-205F90F0A010}" type="pres">
      <dgm:prSet presAssocID="{800E6887-22ED-4F87-AA7F-6FD603D9BEAA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C4912BAF-3C5A-4B7E-81B9-E3A2A1E63ABA}" type="presOf" srcId="{798DFF89-9C93-4279-82D8-E5EDCE874152}" destId="{1853E750-7392-401C-8774-1022C8FDD4BE}" srcOrd="0" destOrd="0" presId="urn:microsoft.com/office/officeart/2005/8/layout/radial4"/>
    <dgm:cxn modelId="{508B25E5-4C39-44A0-A815-07068D88F91C}" type="presOf" srcId="{F149B1D1-04EC-41CE-884E-5F889BC8105E}" destId="{2E6F785D-8CCD-433C-8286-C021538C12A2}" srcOrd="0" destOrd="0" presId="urn:microsoft.com/office/officeart/2005/8/layout/radial4"/>
    <dgm:cxn modelId="{B61414E6-52C6-406A-8B7B-9E84EB2F30DD}" srcId="{F149B1D1-04EC-41CE-884E-5F889BC8105E}" destId="{528DCA6D-F47C-4790-AFCE-B23675FE05B6}" srcOrd="0" destOrd="0" parTransId="{3CC17467-6AA7-484C-BDEF-0A672F166824}" sibTransId="{659E0E07-6A20-420B-82D8-13A2FE67C7F6}"/>
    <dgm:cxn modelId="{3AB67666-570B-4D30-8EB7-BA24EAED242E}" type="presOf" srcId="{3CC17467-6AA7-484C-BDEF-0A672F166824}" destId="{10445EDC-0519-4E2E-995A-D76A077D6BE4}" srcOrd="0" destOrd="0" presId="urn:microsoft.com/office/officeart/2005/8/layout/radial4"/>
    <dgm:cxn modelId="{E6A59C79-46CA-427F-B0FF-1F20B31F4B68}" type="presOf" srcId="{FD45ACF5-9597-4C1A-B2E1-765B0AA6A234}" destId="{40FD0655-71C9-4713-98B7-654626D7DED5}" srcOrd="0" destOrd="0" presId="urn:microsoft.com/office/officeart/2005/8/layout/radial4"/>
    <dgm:cxn modelId="{3B8FE89B-4F32-40FA-8468-B073DCE67589}" srcId="{F149B1D1-04EC-41CE-884E-5F889BC8105E}" destId="{800E6887-22ED-4F87-AA7F-6FD603D9BEAA}" srcOrd="2" destOrd="0" parTransId="{FD45ACF5-9597-4C1A-B2E1-765B0AA6A234}" sibTransId="{A22EB034-96A2-4C5E-983F-123D11715724}"/>
    <dgm:cxn modelId="{E10B7D39-26D7-4C28-88EC-DA2C9CB6AD34}" type="presOf" srcId="{CC802756-058E-4A0F-B9E3-123CC7DBFBC2}" destId="{31F33AC4-01F2-48C5-8574-0E23979CE5CC}" srcOrd="0" destOrd="0" presId="urn:microsoft.com/office/officeart/2005/8/layout/radial4"/>
    <dgm:cxn modelId="{8D9958D7-29C0-4922-B234-B6C23148F937}" type="presOf" srcId="{00773493-1356-4ACC-9EE7-F8C4F4CFE54C}" destId="{4FBAC649-04E4-47E9-A51D-4C2A78338612}" srcOrd="0" destOrd="0" presId="urn:microsoft.com/office/officeart/2005/8/layout/radial4"/>
    <dgm:cxn modelId="{9171B253-6C5B-48DF-BC9B-2140E7D4006E}" type="presOf" srcId="{800E6887-22ED-4F87-AA7F-6FD603D9BEAA}" destId="{1E94E68D-5E63-4B73-991C-205F90F0A010}" srcOrd="0" destOrd="0" presId="urn:microsoft.com/office/officeart/2005/8/layout/radial4"/>
    <dgm:cxn modelId="{4A392D93-4A21-484C-8ED0-144531C8973C}" type="presOf" srcId="{528DCA6D-F47C-4790-AFCE-B23675FE05B6}" destId="{5ED810EA-D56F-4246-AFB4-6EA17F7F579B}" srcOrd="0" destOrd="0" presId="urn:microsoft.com/office/officeart/2005/8/layout/radial4"/>
    <dgm:cxn modelId="{F00829AA-9C18-4524-86BF-D428D9180DAF}" srcId="{CC802756-058E-4A0F-B9E3-123CC7DBFBC2}" destId="{F149B1D1-04EC-41CE-884E-5F889BC8105E}" srcOrd="0" destOrd="0" parTransId="{49F7A802-DDAC-4B89-AA91-B1DDA4DF0F57}" sibTransId="{4D079BB8-8EF2-4848-9D1B-6575B8F4D9E4}"/>
    <dgm:cxn modelId="{0E459546-19E0-4370-8DE5-DFB8497E976B}" srcId="{F149B1D1-04EC-41CE-884E-5F889BC8105E}" destId="{00773493-1356-4ACC-9EE7-F8C4F4CFE54C}" srcOrd="1" destOrd="0" parTransId="{798DFF89-9C93-4279-82D8-E5EDCE874152}" sibTransId="{A8F3ACFD-18EF-4944-811D-72CD9146AAC5}"/>
    <dgm:cxn modelId="{50D567F8-2BB7-4207-A417-3685B3B1D4D1}" type="presParOf" srcId="{31F33AC4-01F2-48C5-8574-0E23979CE5CC}" destId="{2E6F785D-8CCD-433C-8286-C021538C12A2}" srcOrd="0" destOrd="0" presId="urn:microsoft.com/office/officeart/2005/8/layout/radial4"/>
    <dgm:cxn modelId="{BFD7B491-64DB-4400-84C0-C0C16F1FDDDC}" type="presParOf" srcId="{31F33AC4-01F2-48C5-8574-0E23979CE5CC}" destId="{10445EDC-0519-4E2E-995A-D76A077D6BE4}" srcOrd="1" destOrd="0" presId="urn:microsoft.com/office/officeart/2005/8/layout/radial4"/>
    <dgm:cxn modelId="{24974165-EDB3-4AC4-92C2-B5F43D9BAA34}" type="presParOf" srcId="{31F33AC4-01F2-48C5-8574-0E23979CE5CC}" destId="{5ED810EA-D56F-4246-AFB4-6EA17F7F579B}" srcOrd="2" destOrd="0" presId="urn:microsoft.com/office/officeart/2005/8/layout/radial4"/>
    <dgm:cxn modelId="{1E3C1A52-1EA1-4385-A91D-D97DE39958E7}" type="presParOf" srcId="{31F33AC4-01F2-48C5-8574-0E23979CE5CC}" destId="{1853E750-7392-401C-8774-1022C8FDD4BE}" srcOrd="3" destOrd="0" presId="urn:microsoft.com/office/officeart/2005/8/layout/radial4"/>
    <dgm:cxn modelId="{028FD485-BFAE-4EB1-AF7D-E6FB9DD0673B}" type="presParOf" srcId="{31F33AC4-01F2-48C5-8574-0E23979CE5CC}" destId="{4FBAC649-04E4-47E9-A51D-4C2A78338612}" srcOrd="4" destOrd="0" presId="urn:microsoft.com/office/officeart/2005/8/layout/radial4"/>
    <dgm:cxn modelId="{157ED38F-64B4-4D4C-9A4D-75A50C9E4B36}" type="presParOf" srcId="{31F33AC4-01F2-48C5-8574-0E23979CE5CC}" destId="{40FD0655-71C9-4713-98B7-654626D7DED5}" srcOrd="5" destOrd="0" presId="urn:microsoft.com/office/officeart/2005/8/layout/radial4"/>
    <dgm:cxn modelId="{868FC0CC-5904-46D4-B96A-6C77A57DE2A9}" type="presParOf" srcId="{31F33AC4-01F2-48C5-8574-0E23979CE5CC}" destId="{1E94E68D-5E63-4B73-991C-205F90F0A010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BFDB29-D819-4470-A721-16395EF27A27}" type="doc">
      <dgm:prSet loTypeId="urn:microsoft.com/office/officeart/2005/8/layout/matrix1" loCatId="matrix" qsTypeId="urn:microsoft.com/office/officeart/2005/8/quickstyle/3d2" qsCatId="3D" csTypeId="urn:microsoft.com/office/officeart/2005/8/colors/accent1_4" csCatId="accent1" phldr="1"/>
      <dgm:spPr/>
      <dgm:t>
        <a:bodyPr/>
        <a:lstStyle/>
        <a:p>
          <a:endParaRPr lang="el-GR"/>
        </a:p>
      </dgm:t>
    </dgm:pt>
    <dgm:pt modelId="{5EB3531A-CCE7-4E05-B266-EC7EB922B18E}">
      <dgm:prSet phldrT="[Κείμενο]"/>
      <dgm:spPr/>
      <dgm:t>
        <a:bodyPr/>
        <a:lstStyle/>
        <a:p>
          <a:r>
            <a:rPr lang="el-GR" b="1" dirty="0" smtClean="0"/>
            <a:t>Παροχή μιας μοναδικής, ενοποιημένης πλατφόρμας για τη διαχείριση των εφαρμογών </a:t>
          </a:r>
          <a:r>
            <a:rPr lang="el-GR" b="1" dirty="0" err="1" smtClean="0"/>
            <a:t>intranet</a:t>
          </a:r>
          <a:r>
            <a:rPr lang="el-GR" b="1" dirty="0" smtClean="0"/>
            <a:t>, </a:t>
          </a:r>
          <a:r>
            <a:rPr lang="el-GR" b="1" dirty="0" err="1" smtClean="0"/>
            <a:t>extranet</a:t>
          </a:r>
          <a:r>
            <a:rPr lang="el-GR" b="1" dirty="0" smtClean="0"/>
            <a:t> και Internet</a:t>
          </a:r>
          <a:endParaRPr lang="el-GR" dirty="0"/>
        </a:p>
      </dgm:t>
    </dgm:pt>
    <dgm:pt modelId="{DF8448F6-DCF3-4971-90E5-73B92FCFACC4}" type="parTrans" cxnId="{CBAE2EC6-E788-4989-A573-C19F8E65BAFA}">
      <dgm:prSet/>
      <dgm:spPr/>
      <dgm:t>
        <a:bodyPr/>
        <a:lstStyle/>
        <a:p>
          <a:endParaRPr lang="el-GR"/>
        </a:p>
      </dgm:t>
    </dgm:pt>
    <dgm:pt modelId="{0D9A81F7-D869-4D06-A610-4E8507CFD851}" type="sibTrans" cxnId="{CBAE2EC6-E788-4989-A573-C19F8E65BAFA}">
      <dgm:prSet/>
      <dgm:spPr/>
      <dgm:t>
        <a:bodyPr/>
        <a:lstStyle/>
        <a:p>
          <a:endParaRPr lang="el-GR"/>
        </a:p>
      </dgm:t>
    </dgm:pt>
    <dgm:pt modelId="{FBDFE6FC-4B38-4868-89DE-26CC6835AEC9}">
      <dgm:prSet phldrT="[Κείμενο]"/>
      <dgm:spPr/>
      <dgm:t>
        <a:bodyPr/>
        <a:lstStyle/>
        <a:p>
          <a:r>
            <a:rPr lang="el-GR" dirty="0" smtClean="0"/>
            <a:t>Εμπορικό εκπαιδευτικό λογισμικό</a:t>
          </a:r>
          <a:r>
            <a:rPr lang="en-US" dirty="0" smtClean="0"/>
            <a:t>,</a:t>
          </a:r>
          <a:r>
            <a:rPr lang="el-GR" dirty="0" smtClean="0"/>
            <a:t>  εσωτερική παραγωγή εκπαιδευτικού υλικού</a:t>
          </a:r>
          <a:endParaRPr lang="el-GR" dirty="0"/>
        </a:p>
      </dgm:t>
    </dgm:pt>
    <dgm:pt modelId="{9FA40F7F-4341-4415-ADBE-0785FA08BDE4}" type="parTrans" cxnId="{E6D8BA37-9FCB-4A8D-ACA3-8BBFB2823EA1}">
      <dgm:prSet/>
      <dgm:spPr/>
      <dgm:t>
        <a:bodyPr/>
        <a:lstStyle/>
        <a:p>
          <a:endParaRPr lang="el-GR"/>
        </a:p>
      </dgm:t>
    </dgm:pt>
    <dgm:pt modelId="{65917875-2A9D-42AE-9217-2C4B58F533F2}" type="sibTrans" cxnId="{E6D8BA37-9FCB-4A8D-ACA3-8BBFB2823EA1}">
      <dgm:prSet/>
      <dgm:spPr/>
      <dgm:t>
        <a:bodyPr/>
        <a:lstStyle/>
        <a:p>
          <a:endParaRPr lang="el-GR"/>
        </a:p>
      </dgm:t>
    </dgm:pt>
    <dgm:pt modelId="{E0D8988A-E123-4B87-A3FC-8787AD1C4A14}">
      <dgm:prSet phldrT="[Κείμενο]"/>
      <dgm:spPr/>
      <dgm:t>
        <a:bodyPr/>
        <a:lstStyle/>
        <a:p>
          <a:r>
            <a:rPr lang="el-GR" dirty="0" smtClean="0"/>
            <a:t>Βιβλία Οργανισμού</a:t>
          </a:r>
        </a:p>
        <a:p>
          <a:r>
            <a:rPr lang="el-GR" dirty="0" smtClean="0"/>
            <a:t>Σχολικές Εκδόσεις</a:t>
          </a:r>
          <a:endParaRPr lang="el-GR" dirty="0"/>
        </a:p>
      </dgm:t>
    </dgm:pt>
    <dgm:pt modelId="{B08EF68B-CF78-4C7B-ADD2-07DDD50076E2}" type="parTrans" cxnId="{1BD128DD-D4CD-449B-8374-AA2FD1F487D1}">
      <dgm:prSet/>
      <dgm:spPr/>
      <dgm:t>
        <a:bodyPr/>
        <a:lstStyle/>
        <a:p>
          <a:endParaRPr lang="el-GR"/>
        </a:p>
      </dgm:t>
    </dgm:pt>
    <dgm:pt modelId="{0C9DFC59-ED37-4582-854F-1CE69780EEE5}" type="sibTrans" cxnId="{1BD128DD-D4CD-449B-8374-AA2FD1F487D1}">
      <dgm:prSet/>
      <dgm:spPr/>
      <dgm:t>
        <a:bodyPr/>
        <a:lstStyle/>
        <a:p>
          <a:endParaRPr lang="el-GR"/>
        </a:p>
      </dgm:t>
    </dgm:pt>
    <dgm:pt modelId="{C71B4BBB-F432-4695-A2C6-F3A9CFFFB9DD}">
      <dgm:prSet phldrT="[Κείμενο]"/>
      <dgm:spPr/>
      <dgm:t>
        <a:bodyPr/>
        <a:lstStyle/>
        <a:p>
          <a:r>
            <a:rPr lang="el-GR" dirty="0" smtClean="0"/>
            <a:t>Βελτιωμένες δυνατότητες αναζήτησης και ομαδοποίησης υλικού</a:t>
          </a:r>
          <a:endParaRPr lang="el-GR" dirty="0"/>
        </a:p>
      </dgm:t>
    </dgm:pt>
    <dgm:pt modelId="{95EFAB3B-F28E-4820-A479-6C303DCEF932}" type="parTrans" cxnId="{60785E61-64C1-4243-AE54-A6BED039780C}">
      <dgm:prSet/>
      <dgm:spPr/>
      <dgm:t>
        <a:bodyPr/>
        <a:lstStyle/>
        <a:p>
          <a:endParaRPr lang="el-GR"/>
        </a:p>
      </dgm:t>
    </dgm:pt>
    <dgm:pt modelId="{194D95E4-4D8E-472C-A0CA-B93179CEB424}" type="sibTrans" cxnId="{60785E61-64C1-4243-AE54-A6BED039780C}">
      <dgm:prSet/>
      <dgm:spPr/>
      <dgm:t>
        <a:bodyPr/>
        <a:lstStyle/>
        <a:p>
          <a:endParaRPr lang="el-GR"/>
        </a:p>
      </dgm:t>
    </dgm:pt>
    <dgm:pt modelId="{FF7CAA1C-22C5-4830-BF8F-DDAC0C5C4D41}">
      <dgm:prSet phldrT="[Κείμενο]"/>
      <dgm:spPr/>
      <dgm:t>
        <a:bodyPr/>
        <a:lstStyle/>
        <a:p>
          <a:r>
            <a:rPr lang="el-GR" dirty="0" smtClean="0"/>
            <a:t>Ημερολόγιο, Προγραμματισμοί, Σχέδια μαθημάτων </a:t>
          </a:r>
          <a:r>
            <a:rPr lang="en-US" dirty="0" smtClean="0"/>
            <a:t> </a:t>
          </a:r>
          <a:endParaRPr lang="el-GR" dirty="0" smtClean="0"/>
        </a:p>
        <a:p>
          <a:r>
            <a:rPr lang="el-GR" dirty="0" smtClean="0"/>
            <a:t>Πηγές στο διαδίκτυο </a:t>
          </a:r>
        </a:p>
        <a:p>
          <a:endParaRPr lang="el-GR" dirty="0"/>
        </a:p>
      </dgm:t>
    </dgm:pt>
    <dgm:pt modelId="{86178423-B7B6-4ECE-B58D-902D2302E717}" type="parTrans" cxnId="{1471C78A-B8EC-4E8D-A5E9-3AF1A3E50929}">
      <dgm:prSet/>
      <dgm:spPr/>
      <dgm:t>
        <a:bodyPr/>
        <a:lstStyle/>
        <a:p>
          <a:endParaRPr lang="el-GR"/>
        </a:p>
      </dgm:t>
    </dgm:pt>
    <dgm:pt modelId="{2110A5B3-3659-4359-B12F-D7B804396A0B}" type="sibTrans" cxnId="{1471C78A-B8EC-4E8D-A5E9-3AF1A3E50929}">
      <dgm:prSet/>
      <dgm:spPr/>
      <dgm:t>
        <a:bodyPr/>
        <a:lstStyle/>
        <a:p>
          <a:endParaRPr lang="el-GR"/>
        </a:p>
      </dgm:t>
    </dgm:pt>
    <dgm:pt modelId="{2BE8773D-D32E-4E20-8324-9DC70666A682}" type="pres">
      <dgm:prSet presAssocID="{89BFDB29-D819-4470-A721-16395EF27A27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087579F0-81B4-4F7C-B6E4-4CD46F9C4E02}" type="pres">
      <dgm:prSet presAssocID="{89BFDB29-D819-4470-A721-16395EF27A27}" presName="matrix" presStyleCnt="0"/>
      <dgm:spPr/>
    </dgm:pt>
    <dgm:pt modelId="{22B90581-FB08-4A69-AF89-70B0AB43F19B}" type="pres">
      <dgm:prSet presAssocID="{89BFDB29-D819-4470-A721-16395EF27A27}" presName="tile1" presStyleLbl="node1" presStyleIdx="0" presStyleCnt="4"/>
      <dgm:spPr/>
      <dgm:t>
        <a:bodyPr/>
        <a:lstStyle/>
        <a:p>
          <a:endParaRPr lang="el-GR"/>
        </a:p>
      </dgm:t>
    </dgm:pt>
    <dgm:pt modelId="{ADF2AABD-18D0-4A08-9916-90EC1A819EDD}" type="pres">
      <dgm:prSet presAssocID="{89BFDB29-D819-4470-A721-16395EF27A27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DAF3F0A-B129-4593-B3ED-3F23A336C6CF}" type="pres">
      <dgm:prSet presAssocID="{89BFDB29-D819-4470-A721-16395EF27A27}" presName="tile2" presStyleLbl="node1" presStyleIdx="1" presStyleCnt="4"/>
      <dgm:spPr/>
      <dgm:t>
        <a:bodyPr/>
        <a:lstStyle/>
        <a:p>
          <a:endParaRPr lang="el-GR"/>
        </a:p>
      </dgm:t>
    </dgm:pt>
    <dgm:pt modelId="{3066113E-1E7A-4FB4-B50E-1664FD46B2BD}" type="pres">
      <dgm:prSet presAssocID="{89BFDB29-D819-4470-A721-16395EF27A27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60072AF-8D08-4B7D-B225-71046752B20B}" type="pres">
      <dgm:prSet presAssocID="{89BFDB29-D819-4470-A721-16395EF27A27}" presName="tile3" presStyleLbl="node1" presStyleIdx="2" presStyleCnt="4"/>
      <dgm:spPr/>
      <dgm:t>
        <a:bodyPr/>
        <a:lstStyle/>
        <a:p>
          <a:endParaRPr lang="el-GR"/>
        </a:p>
      </dgm:t>
    </dgm:pt>
    <dgm:pt modelId="{88345971-43AE-443B-8C62-5F15025EC00F}" type="pres">
      <dgm:prSet presAssocID="{89BFDB29-D819-4470-A721-16395EF27A27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F9D5900-D0C2-47FA-93AC-DF049F6B2BC8}" type="pres">
      <dgm:prSet presAssocID="{89BFDB29-D819-4470-A721-16395EF27A27}" presName="tile4" presStyleLbl="node1" presStyleIdx="3" presStyleCnt="4"/>
      <dgm:spPr/>
      <dgm:t>
        <a:bodyPr/>
        <a:lstStyle/>
        <a:p>
          <a:endParaRPr lang="el-GR"/>
        </a:p>
      </dgm:t>
    </dgm:pt>
    <dgm:pt modelId="{924970AF-488F-439A-9186-F57A966D31A5}" type="pres">
      <dgm:prSet presAssocID="{89BFDB29-D819-4470-A721-16395EF27A27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02BD2B0-04D4-44A7-9F6F-1A0D2AD27DBB}" type="pres">
      <dgm:prSet presAssocID="{89BFDB29-D819-4470-A721-16395EF27A27}" presName="centerTile" presStyleLbl="fgShp" presStyleIdx="0" presStyleCnt="1" custScaleX="166667" custScaleY="140834" custLinFactNeighborX="-1225" custLinFactNeighborY="-9583">
        <dgm:presLayoutVars>
          <dgm:chMax val="0"/>
          <dgm:chPref val="0"/>
        </dgm:presLayoutVars>
      </dgm:prSet>
      <dgm:spPr/>
      <dgm:t>
        <a:bodyPr/>
        <a:lstStyle/>
        <a:p>
          <a:endParaRPr lang="el-GR"/>
        </a:p>
      </dgm:t>
    </dgm:pt>
  </dgm:ptLst>
  <dgm:cxnLst>
    <dgm:cxn modelId="{CBAE2EC6-E788-4989-A573-C19F8E65BAFA}" srcId="{89BFDB29-D819-4470-A721-16395EF27A27}" destId="{5EB3531A-CCE7-4E05-B266-EC7EB922B18E}" srcOrd="0" destOrd="0" parTransId="{DF8448F6-DCF3-4971-90E5-73B92FCFACC4}" sibTransId="{0D9A81F7-D869-4D06-A610-4E8507CFD851}"/>
    <dgm:cxn modelId="{68280F1F-03C2-48C1-8B34-8DAB2C0569CE}" type="presOf" srcId="{FF7CAA1C-22C5-4830-BF8F-DDAC0C5C4D41}" destId="{924970AF-488F-439A-9186-F57A966D31A5}" srcOrd="1" destOrd="0" presId="urn:microsoft.com/office/officeart/2005/8/layout/matrix1"/>
    <dgm:cxn modelId="{60785E61-64C1-4243-AE54-A6BED039780C}" srcId="{5EB3531A-CCE7-4E05-B266-EC7EB922B18E}" destId="{C71B4BBB-F432-4695-A2C6-F3A9CFFFB9DD}" srcOrd="2" destOrd="0" parTransId="{95EFAB3B-F28E-4820-A479-6C303DCEF932}" sibTransId="{194D95E4-4D8E-472C-A0CA-B93179CEB424}"/>
    <dgm:cxn modelId="{F8B3E7CC-D5E2-4E91-B077-ED786CFECFA0}" type="presOf" srcId="{FBDFE6FC-4B38-4868-89DE-26CC6835AEC9}" destId="{ADF2AABD-18D0-4A08-9916-90EC1A819EDD}" srcOrd="1" destOrd="0" presId="urn:microsoft.com/office/officeart/2005/8/layout/matrix1"/>
    <dgm:cxn modelId="{E6D8BA37-9FCB-4A8D-ACA3-8BBFB2823EA1}" srcId="{5EB3531A-CCE7-4E05-B266-EC7EB922B18E}" destId="{FBDFE6FC-4B38-4868-89DE-26CC6835AEC9}" srcOrd="0" destOrd="0" parTransId="{9FA40F7F-4341-4415-ADBE-0785FA08BDE4}" sibTransId="{65917875-2A9D-42AE-9217-2C4B58F533F2}"/>
    <dgm:cxn modelId="{1BD128DD-D4CD-449B-8374-AA2FD1F487D1}" srcId="{5EB3531A-CCE7-4E05-B266-EC7EB922B18E}" destId="{E0D8988A-E123-4B87-A3FC-8787AD1C4A14}" srcOrd="1" destOrd="0" parTransId="{B08EF68B-CF78-4C7B-ADD2-07DDD50076E2}" sibTransId="{0C9DFC59-ED37-4582-854F-1CE69780EEE5}"/>
    <dgm:cxn modelId="{B6C4E479-3C62-4102-935D-2A4BC099A836}" type="presOf" srcId="{89BFDB29-D819-4470-A721-16395EF27A27}" destId="{2BE8773D-D32E-4E20-8324-9DC70666A682}" srcOrd="0" destOrd="0" presId="urn:microsoft.com/office/officeart/2005/8/layout/matrix1"/>
    <dgm:cxn modelId="{27AFD000-26CC-432B-B592-8A3F5FBB75CE}" type="presOf" srcId="{FBDFE6FC-4B38-4868-89DE-26CC6835AEC9}" destId="{22B90581-FB08-4A69-AF89-70B0AB43F19B}" srcOrd="0" destOrd="0" presId="urn:microsoft.com/office/officeart/2005/8/layout/matrix1"/>
    <dgm:cxn modelId="{41AE9680-AE83-4A0B-9D9E-C8916FF5956B}" type="presOf" srcId="{5EB3531A-CCE7-4E05-B266-EC7EB922B18E}" destId="{B02BD2B0-04D4-44A7-9F6F-1A0D2AD27DBB}" srcOrd="0" destOrd="0" presId="urn:microsoft.com/office/officeart/2005/8/layout/matrix1"/>
    <dgm:cxn modelId="{EAB17142-1ED6-4BC0-8D0F-F939415F5771}" type="presOf" srcId="{E0D8988A-E123-4B87-A3FC-8787AD1C4A14}" destId="{3066113E-1E7A-4FB4-B50E-1664FD46B2BD}" srcOrd="1" destOrd="0" presId="urn:microsoft.com/office/officeart/2005/8/layout/matrix1"/>
    <dgm:cxn modelId="{EB6CF61F-DBE6-46F2-80FA-D25BB618BC9A}" type="presOf" srcId="{E0D8988A-E123-4B87-A3FC-8787AD1C4A14}" destId="{FDAF3F0A-B129-4593-B3ED-3F23A336C6CF}" srcOrd="0" destOrd="0" presId="urn:microsoft.com/office/officeart/2005/8/layout/matrix1"/>
    <dgm:cxn modelId="{71CA213C-1B09-4249-BFC3-186146D4E344}" type="presOf" srcId="{FF7CAA1C-22C5-4830-BF8F-DDAC0C5C4D41}" destId="{2F9D5900-D0C2-47FA-93AC-DF049F6B2BC8}" srcOrd="0" destOrd="0" presId="urn:microsoft.com/office/officeart/2005/8/layout/matrix1"/>
    <dgm:cxn modelId="{1471C78A-B8EC-4E8D-A5E9-3AF1A3E50929}" srcId="{5EB3531A-CCE7-4E05-B266-EC7EB922B18E}" destId="{FF7CAA1C-22C5-4830-BF8F-DDAC0C5C4D41}" srcOrd="3" destOrd="0" parTransId="{86178423-B7B6-4ECE-B58D-902D2302E717}" sibTransId="{2110A5B3-3659-4359-B12F-D7B804396A0B}"/>
    <dgm:cxn modelId="{8764382C-6670-452B-8F83-4591CC913CF4}" type="presOf" srcId="{C71B4BBB-F432-4695-A2C6-F3A9CFFFB9DD}" destId="{960072AF-8D08-4B7D-B225-71046752B20B}" srcOrd="0" destOrd="0" presId="urn:microsoft.com/office/officeart/2005/8/layout/matrix1"/>
    <dgm:cxn modelId="{EF950929-7398-405C-9909-A0DC5029E1EF}" type="presOf" srcId="{C71B4BBB-F432-4695-A2C6-F3A9CFFFB9DD}" destId="{88345971-43AE-443B-8C62-5F15025EC00F}" srcOrd="1" destOrd="0" presId="urn:microsoft.com/office/officeart/2005/8/layout/matrix1"/>
    <dgm:cxn modelId="{523D0E4A-E261-4EB0-AA1A-9B801BB88573}" type="presParOf" srcId="{2BE8773D-D32E-4E20-8324-9DC70666A682}" destId="{087579F0-81B4-4F7C-B6E4-4CD46F9C4E02}" srcOrd="0" destOrd="0" presId="urn:microsoft.com/office/officeart/2005/8/layout/matrix1"/>
    <dgm:cxn modelId="{D85BD191-4CA1-420A-AA53-183EBC2098D2}" type="presParOf" srcId="{087579F0-81B4-4F7C-B6E4-4CD46F9C4E02}" destId="{22B90581-FB08-4A69-AF89-70B0AB43F19B}" srcOrd="0" destOrd="0" presId="urn:microsoft.com/office/officeart/2005/8/layout/matrix1"/>
    <dgm:cxn modelId="{42CB67AB-C905-4F1E-9303-D41531236E44}" type="presParOf" srcId="{087579F0-81B4-4F7C-B6E4-4CD46F9C4E02}" destId="{ADF2AABD-18D0-4A08-9916-90EC1A819EDD}" srcOrd="1" destOrd="0" presId="urn:microsoft.com/office/officeart/2005/8/layout/matrix1"/>
    <dgm:cxn modelId="{0A487D63-D30D-4BEC-92EC-1C677801E151}" type="presParOf" srcId="{087579F0-81B4-4F7C-B6E4-4CD46F9C4E02}" destId="{FDAF3F0A-B129-4593-B3ED-3F23A336C6CF}" srcOrd="2" destOrd="0" presId="urn:microsoft.com/office/officeart/2005/8/layout/matrix1"/>
    <dgm:cxn modelId="{9457A459-3D2B-4338-BC43-E16F83BA8FA9}" type="presParOf" srcId="{087579F0-81B4-4F7C-B6E4-4CD46F9C4E02}" destId="{3066113E-1E7A-4FB4-B50E-1664FD46B2BD}" srcOrd="3" destOrd="0" presId="urn:microsoft.com/office/officeart/2005/8/layout/matrix1"/>
    <dgm:cxn modelId="{656FB663-6068-4CA7-BF48-F4D2E0822172}" type="presParOf" srcId="{087579F0-81B4-4F7C-B6E4-4CD46F9C4E02}" destId="{960072AF-8D08-4B7D-B225-71046752B20B}" srcOrd="4" destOrd="0" presId="urn:microsoft.com/office/officeart/2005/8/layout/matrix1"/>
    <dgm:cxn modelId="{9339D51E-4220-4EE1-B911-D57CB04AA6C4}" type="presParOf" srcId="{087579F0-81B4-4F7C-B6E4-4CD46F9C4E02}" destId="{88345971-43AE-443B-8C62-5F15025EC00F}" srcOrd="5" destOrd="0" presId="urn:microsoft.com/office/officeart/2005/8/layout/matrix1"/>
    <dgm:cxn modelId="{94A6C8A9-6AAE-474A-A122-1CA745671476}" type="presParOf" srcId="{087579F0-81B4-4F7C-B6E4-4CD46F9C4E02}" destId="{2F9D5900-D0C2-47FA-93AC-DF049F6B2BC8}" srcOrd="6" destOrd="0" presId="urn:microsoft.com/office/officeart/2005/8/layout/matrix1"/>
    <dgm:cxn modelId="{25951131-DEC0-4542-8919-33B304A4A2EA}" type="presParOf" srcId="{087579F0-81B4-4F7C-B6E4-4CD46F9C4E02}" destId="{924970AF-488F-439A-9186-F57A966D31A5}" srcOrd="7" destOrd="0" presId="urn:microsoft.com/office/officeart/2005/8/layout/matrix1"/>
    <dgm:cxn modelId="{4764AC1F-1BA2-4E59-B997-4A7DE96C2332}" type="presParOf" srcId="{2BE8773D-D32E-4E20-8324-9DC70666A682}" destId="{B02BD2B0-04D4-44A7-9F6F-1A0D2AD27DBB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714C378-F628-40C2-99B7-4B515E9541E6}" type="datetimeFigureOut">
              <a:rPr lang="el-GR"/>
              <a:pPr>
                <a:defRPr/>
              </a:pPr>
              <a:t>6/7/2011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noProof="0" smtClean="0"/>
              <a:t>Στυλ υποδείγματος κειμένου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  <a:endParaRPr lang="el-GR" noProof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999645D-6105-422B-9B18-D81C8080F1F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28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A4A9620-0F2E-43DB-826C-12412CE29CB8}" type="slidenum">
              <a:rPr lang="el-G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l-GR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l-GR" smtClean="0"/>
              <a:t> Για να είναι αποτελεσματική η εφαρμογή της Τεχνολογίας στην Τάξη , θα πρέπει κερδίσουμε το ενδιαφέρον των εκπαιδευτικών και να μην τους δημιουργούνται φοβικά αισθήματα. </a:t>
            </a:r>
          </a:p>
          <a:p>
            <a:pPr>
              <a:spcBef>
                <a:spcPct val="0"/>
              </a:spcBef>
            </a:pPr>
            <a:r>
              <a:rPr lang="el-GR" smtClean="0"/>
              <a:t>-------------</a:t>
            </a:r>
          </a:p>
          <a:p>
            <a:pPr>
              <a:spcBef>
                <a:spcPct val="0"/>
              </a:spcBef>
            </a:pPr>
            <a:r>
              <a:rPr lang="el-GR" smtClean="0"/>
              <a:t>Θα  πρέπει λοιπόν, τα διάφορα τεχνολογικά βοηθήματα</a:t>
            </a:r>
            <a:r>
              <a:rPr lang="en-US" smtClean="0"/>
              <a:t> </a:t>
            </a:r>
            <a:r>
              <a:rPr lang="el-GR" smtClean="0"/>
              <a:t>ή μέσα (</a:t>
            </a:r>
            <a:r>
              <a:rPr lang="en-US" smtClean="0"/>
              <a:t>Laptops, </a:t>
            </a:r>
            <a:r>
              <a:rPr lang="el-GR" smtClean="0"/>
              <a:t>Ι</a:t>
            </a:r>
            <a:r>
              <a:rPr lang="en-US" smtClean="0"/>
              <a:t>WB, Internet</a:t>
            </a:r>
            <a:r>
              <a:rPr lang="el-GR" smtClean="0"/>
              <a:t>) να διατίθενται με τέτοιο τρόπο ώστε να είναι Εύχρηστα , άμεσα διαθέσιμα , αξιόπιστα. </a:t>
            </a:r>
          </a:p>
          <a:p>
            <a:pPr>
              <a:spcBef>
                <a:spcPct val="0"/>
              </a:spcBef>
            </a:pPr>
            <a:r>
              <a:rPr lang="el-GR" smtClean="0"/>
              <a:t>-----------</a:t>
            </a:r>
          </a:p>
          <a:p>
            <a:pPr>
              <a:spcBef>
                <a:spcPct val="0"/>
              </a:spcBef>
            </a:pPr>
            <a:r>
              <a:rPr lang="el-GR" smtClean="0"/>
              <a:t>Ως εκ τούτου ο σωστός σχεδιασμός και λειτουργία των διαφόρων πληροφορικών συστημάτων σε συνδυασμό με την συνεχή εκπαίδευση του προσωπικού, παίζουν πολύ σημαντικό ρόλο. </a:t>
            </a:r>
          </a:p>
          <a:p>
            <a:pPr>
              <a:spcBef>
                <a:spcPct val="0"/>
              </a:spcBef>
            </a:pPr>
            <a:r>
              <a:rPr lang="el-GR" smtClean="0"/>
              <a:t>------------</a:t>
            </a:r>
          </a:p>
          <a:p>
            <a:pPr>
              <a:spcBef>
                <a:spcPct val="0"/>
              </a:spcBef>
            </a:pPr>
            <a:r>
              <a:rPr lang="el-GR" smtClean="0"/>
              <a:t>Το μέγεθος του σχολείου μας σε συνδυασμό με το γεγονός ότι η όποιες αλλαγές γίνονται στην εκπαιδευτική διαδικασία δεν είναι πιλοτικές αλλά εφαρμοσμένες με ορατά  και άμεσα αποτελέσματα , κάνει ακόμα πιο πολύπλοκα τα πράγματα αφού πρέπει να συνυπολογίζουμε διάφορα ζητήματα όπως η διαχείριση και οργάνωση των πληροφοριών , αναβαθμίσεις λογισμικού – </a:t>
            </a:r>
            <a:r>
              <a:rPr lang="en-US" smtClean="0"/>
              <a:t>hardware </a:t>
            </a:r>
            <a:r>
              <a:rPr lang="el-GR" smtClean="0"/>
              <a:t>(πχ </a:t>
            </a:r>
            <a:r>
              <a:rPr lang="en-US" smtClean="0"/>
              <a:t>IWB</a:t>
            </a:r>
            <a:r>
              <a:rPr lang="el-GR" smtClean="0"/>
              <a:t>), βελτίωση της εσωτερικής διοικητικής οργάνωσης , και σίγουρα αυτό που πρέπει πάντα να εξασφαλίζετε είναι η διατήρηση της  εσωτερικής λειτουργικής  σταθερότητας.</a:t>
            </a:r>
          </a:p>
        </p:txBody>
      </p:sp>
      <p:sp>
        <p:nvSpPr>
          <p:cNvPr id="1249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8675B75-12A9-462F-8898-8C4CC6FE153E}" type="slidenum">
              <a:rPr lang="el-G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l-GR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1 - Θέση εικόνας διαφάνειας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4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l-GR" smtClean="0"/>
              <a:t>(επιλογή σωστών εργαλείων και προδιαγραφές)</a:t>
            </a:r>
          </a:p>
          <a:p>
            <a:pPr>
              <a:spcBef>
                <a:spcPct val="0"/>
              </a:spcBef>
            </a:pPr>
            <a:endParaRPr lang="el-GR" smtClean="0"/>
          </a:p>
        </p:txBody>
      </p:sp>
      <p:sp>
        <p:nvSpPr>
          <p:cNvPr id="131075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B744858-9DD0-4C61-9F80-DF8124E065DE}" type="slidenum">
              <a:rPr lang="el-G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l-GR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Θέση εικόνας διαφάνειας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8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7219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9B5CE44-CAED-4CA6-B429-1FE36D3DB45B}" type="slidenum">
              <a:rPr lang="el-G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l-GR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3.xml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3.xml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5.xml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Master" Target="../slideMasters/slideMaster5.xml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Master" Target="../slideMasters/slideMaster5.xml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Master" Target="../slideMasters/slideMaster7.xml"/><Relationship Id="rId1" Type="http://schemas.openxmlformats.org/officeDocument/2006/relationships/video" Target="NULL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7.xml"/><Relationship Id="rId1" Type="http://schemas.openxmlformats.org/officeDocument/2006/relationships/video" Target="NULL" TargetMode="External"/><Relationship Id="rId4" Type="http://schemas.openxmlformats.org/officeDocument/2006/relationships/image" Target="../media/image2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7.xml"/><Relationship Id="rId1" Type="http://schemas.openxmlformats.org/officeDocument/2006/relationships/video" Target="NULL" TargetMode="External"/><Relationship Id="rId4" Type="http://schemas.openxmlformats.org/officeDocument/2006/relationships/image" Target="../media/image23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7.xml"/><Relationship Id="rId1" Type="http://schemas.openxmlformats.org/officeDocument/2006/relationships/video" Target="NULL" TargetMode="External"/><Relationship Id="rId4" Type="http://schemas.openxmlformats.org/officeDocument/2006/relationships/image" Target="../media/image23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7.xml"/><Relationship Id="rId1" Type="http://schemas.openxmlformats.org/officeDocument/2006/relationships/video" Target="NULL" TargetMode="External"/><Relationship Id="rId4" Type="http://schemas.openxmlformats.org/officeDocument/2006/relationships/image" Target="../media/image23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7.xml"/><Relationship Id="rId1" Type="http://schemas.openxmlformats.org/officeDocument/2006/relationships/video" Target="NULL" TargetMode="External"/><Relationship Id="rId4" Type="http://schemas.openxmlformats.org/officeDocument/2006/relationships/image" Target="../media/image23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6.pn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Animated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306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tand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03588" y="0"/>
            <a:ext cx="5840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"/>
          <p:cNvSpPr>
            <a:spLocks noGrp="1"/>
          </p:cNvSpPr>
          <p:nvPr>
            <p:ph type="subTitle" idx="1"/>
          </p:nvPr>
        </p:nvSpPr>
        <p:spPr>
          <a:xfrm>
            <a:off x="3657600" y="2171700"/>
            <a:ext cx="4953000" cy="8001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3429000" y="1295401"/>
            <a:ext cx="5410200" cy="860425"/>
          </a:xfrm>
        </p:spPr>
        <p:txBody>
          <a:bodyPr anchor="b"/>
          <a:lstStyle>
            <a:lvl1pPr algn="ctr">
              <a:defRPr sz="3000">
                <a:solidFill>
                  <a:schemeClr val="accent2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nimated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1219200"/>
            <a:ext cx="2514600" cy="3962400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438400" y="427038"/>
            <a:ext cx="6400800" cy="639763"/>
          </a:xfrm>
        </p:spPr>
        <p:txBody>
          <a:bodyPr/>
          <a:lstStyle>
            <a:lvl1pPr algn="ctr">
              <a:defRPr sz="2800">
                <a:solidFill>
                  <a:schemeClr val="bg2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EC063-DF29-4CAE-934C-52605D4A95D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0A54F-442C-4CCE-B311-6926A397C901}" type="datetimeFigureOut">
              <a:rPr lang="en-US"/>
              <a:pPr>
                <a:defRPr/>
              </a:pPr>
              <a:t>7/6/2011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95DD8-C46B-4968-8701-C01E9693E1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1" y="273050"/>
            <a:ext cx="23987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1" y="1435101"/>
            <a:ext cx="23987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0A54F-442C-4CCE-B311-6926A397C901}" type="datetimeFigureOut">
              <a:rPr lang="en-US"/>
              <a:pPr>
                <a:defRPr/>
              </a:pPr>
              <a:t>7/6/2011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236BF-ACDA-4A17-8A44-40D71E7B47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l-GR" noProof="0" smtClean="0"/>
              <a:t>Κάντε κλικ στο εικονίδιο για να προσθέσετε μια εικόνα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0A54F-442C-4CCE-B311-6926A397C901}" type="datetimeFigureOut">
              <a:rPr lang="en-US"/>
              <a:pPr>
                <a:defRPr/>
              </a:pPr>
              <a:t>7/6/2011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8514E-8B17-44E1-B2EB-31E0D34E4C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0A54F-442C-4CCE-B311-6926A397C901}" type="datetimeFigureOut">
              <a:rPr lang="en-US"/>
              <a:pPr>
                <a:defRPr/>
              </a:pPr>
              <a:t>7/6/2011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CF1C3-AEEA-4C30-82D3-F7F0C8EAA7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0A54F-442C-4CCE-B311-6926A397C901}" type="datetimeFigureOut">
              <a:rPr lang="en-US"/>
              <a:pPr>
                <a:defRPr/>
              </a:pPr>
              <a:t>7/6/2011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7A2E5-86B2-4AD7-9DA3-83707F04B6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200400" y="3686175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200400" y="2084175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200400" y="2885175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200400" y="4487175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200400" y="1524000"/>
            <a:ext cx="5486400" cy="457200"/>
          </a:xfrm>
        </p:spPr>
        <p:txBody>
          <a:bodyPr>
            <a:normAutofit/>
          </a:bodyPr>
          <a:lstStyle>
            <a:lvl1pPr algn="l">
              <a:buFontTx/>
              <a:buNone/>
              <a:defRPr sz="2400" b="1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90600" y="274638"/>
            <a:ext cx="76962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Copyright 2010</a:t>
            </a:r>
            <a:endParaRPr 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C5B62-5FAA-4C61-A462-5B20B6C05F9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600200"/>
            <a:ext cx="3733800" cy="449580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>
                <a:ln w="6350"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600200"/>
            <a:ext cx="3581400" cy="449580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>
                <a:ln w="6350"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90600" y="274638"/>
            <a:ext cx="76962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39087-7B4F-4CBC-8BAA-E865E4CA37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Copyright 2010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2971800" y="1447801"/>
            <a:ext cx="5791200" cy="1676400"/>
          </a:xfrm>
        </p:spPr>
        <p:txBody>
          <a:bodyPr lIns="274320" tIns="0" rIns="182880" anchor="ctr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2971800" y="3124201"/>
            <a:ext cx="5791200" cy="1676400"/>
          </a:xfrm>
        </p:spPr>
        <p:txBody>
          <a:bodyPr lIns="274320" tIns="0" rIns="182880" anchor="ctr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2971800" y="4800601"/>
            <a:ext cx="5791200" cy="1600200"/>
          </a:xfrm>
        </p:spPr>
        <p:txBody>
          <a:bodyPr lIns="274320" tIns="0" rIns="18288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990600" y="1447801"/>
            <a:ext cx="1981200" cy="1676401"/>
          </a:xfrm>
        </p:spPr>
        <p:txBody>
          <a:bodyPr>
            <a:noAutofit/>
          </a:bodyPr>
          <a:lstStyle>
            <a:lvl1pPr algn="r"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990600" y="3124201"/>
            <a:ext cx="1981200" cy="1676401"/>
          </a:xfrm>
        </p:spPr>
        <p:txBody>
          <a:bodyPr>
            <a:normAutofit/>
          </a:bodyPr>
          <a:lstStyle>
            <a:lvl1pPr algn="r"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7"/>
          </p:nvPr>
        </p:nvSpPr>
        <p:spPr>
          <a:xfrm>
            <a:off x="990600" y="4800601"/>
            <a:ext cx="1981200" cy="1600200"/>
          </a:xfrm>
        </p:spPr>
        <p:txBody>
          <a:bodyPr>
            <a:normAutofit/>
          </a:bodyPr>
          <a:lstStyle>
            <a:lvl1pPr algn="r"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990600" y="274638"/>
            <a:ext cx="76962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Copyright 2010</a:t>
            </a:r>
            <a:endParaRPr lang="en-US" dirty="0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A7277-2565-4DAB-9C56-7F841118F2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896490" y="3805239"/>
            <a:ext cx="3790311" cy="2366962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876800" y="1447801"/>
            <a:ext cx="3810000" cy="23526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15"/>
          </p:nvPr>
        </p:nvSpPr>
        <p:spPr>
          <a:xfrm>
            <a:off x="1006661" y="3817257"/>
            <a:ext cx="3793940" cy="23622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6"/>
          </p:nvPr>
        </p:nvSpPr>
        <p:spPr>
          <a:xfrm>
            <a:off x="990600" y="1447801"/>
            <a:ext cx="3810000" cy="23526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90600" y="274638"/>
            <a:ext cx="76962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Copyright 2010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A8913-49B2-4225-92A8-22975AE500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00400" y="1752600"/>
            <a:ext cx="3048000" cy="3505200"/>
          </a:xfrm>
        </p:spPr>
        <p:txBody>
          <a:bodyPr/>
          <a:lstStyle>
            <a:lvl1pPr marL="0" indent="0" algn="ctr">
              <a:lnSpc>
                <a:spcPts val="16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90600" y="274638"/>
            <a:ext cx="76962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74718-2F34-47ED-BF5A-F7F449D853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Copyright 2010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estions contac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447801"/>
            <a:ext cx="5111751" cy="4678363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  <a:lvl2pPr>
              <a:defRPr sz="2800">
                <a:solidFill>
                  <a:schemeClr val="tx2"/>
                </a:solidFill>
              </a:defRPr>
            </a:lvl2pPr>
            <a:lvl3pPr>
              <a:defRPr sz="24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1447801"/>
            <a:ext cx="3276600" cy="4373563"/>
          </a:xfrm>
        </p:spPr>
        <p:txBody>
          <a:bodyPr>
            <a:normAutofit/>
          </a:bodyPr>
          <a:lstStyle>
            <a:lvl1pPr marL="0" indent="0">
              <a:lnSpc>
                <a:spcPts val="1600"/>
              </a:lnSpc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371600" y="579438"/>
            <a:ext cx="6400800" cy="639763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371600" y="381000"/>
            <a:ext cx="6041400" cy="457200"/>
          </a:xfrm>
        </p:spPr>
        <p:txBody>
          <a:bodyPr>
            <a:normAutofit/>
          </a:bodyPr>
          <a:lstStyle>
            <a:lvl1pPr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16377-C656-4326-9F52-44086A67045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67337"/>
            <a:ext cx="8305800" cy="338139"/>
          </a:xfrm>
        </p:spPr>
        <p:txBody>
          <a:bodyPr anchor="b"/>
          <a:lstStyle>
            <a:lvl1pPr algn="ctr">
              <a:defRPr sz="1800" b="1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381000"/>
            <a:ext cx="9144000" cy="4724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l-GR" noProof="0" smtClean="0"/>
              <a:t>Κάντε κλικ στο εικονίδιο για να προσθέσετε μια εικόνα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672138"/>
            <a:ext cx="8305800" cy="804863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7E6D4-A4C5-455D-A127-F9CE36A48E2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"/>
          <p:cNvSpPr>
            <a:spLocks noGrp="1"/>
          </p:cNvSpPr>
          <p:nvPr>
            <p:ph type="subTitle" idx="1"/>
          </p:nvPr>
        </p:nvSpPr>
        <p:spPr>
          <a:xfrm>
            <a:off x="2667000" y="2171700"/>
            <a:ext cx="4953000" cy="8001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2419351" y="1295401"/>
            <a:ext cx="5410200" cy="860425"/>
          </a:xfrm>
        </p:spPr>
        <p:txBody>
          <a:bodyPr anchor="b"/>
          <a:lstStyle>
            <a:lvl1pPr algn="ctr">
              <a:defRPr sz="3000">
                <a:solidFill>
                  <a:schemeClr val="accent2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tic_Content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"/>
          <p:cNvSpPr>
            <a:spLocks noGrp="1"/>
          </p:cNvSpPr>
          <p:nvPr>
            <p:ph type="subTitle" idx="1"/>
          </p:nvPr>
        </p:nvSpPr>
        <p:spPr>
          <a:xfrm>
            <a:off x="1600200" y="1143000"/>
            <a:ext cx="7010400" cy="4038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485775" y="228601"/>
            <a:ext cx="8153400" cy="860425"/>
          </a:xfrm>
        </p:spPr>
        <p:txBody>
          <a:bodyPr anchor="b"/>
          <a:lstStyle>
            <a:lvl1pPr algn="ctr">
              <a:defRPr sz="2800">
                <a:solidFill>
                  <a:schemeClr val="bg2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2009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1310C-5EEF-4FA7-B751-9BE34AD57E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_disp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533402" y="739776"/>
            <a:ext cx="8077199" cy="860425"/>
          </a:xfrm>
        </p:spPr>
        <p:txBody>
          <a:bodyPr anchor="b"/>
          <a:lstStyle>
            <a:lvl1pPr algn="ctr">
              <a:defRPr sz="2800">
                <a:solidFill>
                  <a:schemeClr val="bg2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/>
          <p:cNvSpPr>
            <a:spLocks noGrp="1"/>
          </p:cNvSpPr>
          <p:nvPr>
            <p:ph type="body" idx="10"/>
          </p:nvPr>
        </p:nvSpPr>
        <p:spPr>
          <a:xfrm>
            <a:off x="685800" y="1828800"/>
            <a:ext cx="7772400" cy="68580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3400" y="1381126"/>
            <a:ext cx="80772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2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l">
              <a:defRPr sz="1200" b="1" smtClean="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fld id="{14BAC4CF-6472-4EC5-AFF6-7C418956D4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r">
              <a:defRPr sz="900" dirty="0" smtClean="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r>
              <a:rPr lang="en-US"/>
              <a:t>Copyright 2009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828800" y="2866200"/>
            <a:ext cx="5867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600" baseline="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81001"/>
            <a:ext cx="8153400" cy="639763"/>
          </a:xfrm>
        </p:spPr>
        <p:txBody>
          <a:bodyPr/>
          <a:lstStyle>
            <a:lvl1pPr algn="ctr">
              <a:defRPr sz="2800">
                <a:solidFill>
                  <a:schemeClr val="bg2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219200" y="838200"/>
            <a:ext cx="6248400" cy="457200"/>
          </a:xfrm>
        </p:spPr>
        <p:txBody>
          <a:bodyPr>
            <a:normAutofit/>
          </a:bodyPr>
          <a:lstStyle>
            <a:lvl1pPr algn="ctr">
              <a:buFontTx/>
              <a:buNone/>
              <a:defRPr sz="200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1828800" y="1447800"/>
            <a:ext cx="5867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600" baseline="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1828800" y="2157000"/>
            <a:ext cx="5867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600" baseline="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1828800" y="3575400"/>
            <a:ext cx="5867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600" baseline="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1828800" y="4284600"/>
            <a:ext cx="5867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600" baseline="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2009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39BD2-5A53-4279-9AF0-48319B8879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447800"/>
            <a:ext cx="3429000" cy="3810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447800"/>
            <a:ext cx="3429000" cy="3810000"/>
          </a:xfrm>
        </p:spPr>
        <p:txBody>
          <a:bodyPr>
            <a:normAutofit/>
          </a:bodyPr>
          <a:lstStyle>
            <a:lvl1pPr>
              <a:defRPr sz="1800" baseline="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33400" y="381001"/>
            <a:ext cx="8077200" cy="639763"/>
          </a:xfrm>
        </p:spPr>
        <p:txBody>
          <a:bodyPr/>
          <a:lstStyle>
            <a:lvl1pPr algn="ctr">
              <a:defRPr sz="2800">
                <a:solidFill>
                  <a:schemeClr val="bg2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33400" y="914400"/>
            <a:ext cx="8077200" cy="457200"/>
          </a:xfrm>
        </p:spPr>
        <p:txBody>
          <a:bodyPr>
            <a:normAutofit/>
          </a:bodyPr>
          <a:lstStyle>
            <a:lvl1pPr algn="ctr">
              <a:buFontTx/>
              <a:buNone/>
              <a:defRPr sz="200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2009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29327-2284-40B9-A2C0-1EF242E070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Animated_Content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8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tand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74888" y="0"/>
            <a:ext cx="68691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"/>
          <p:cNvSpPr>
            <a:spLocks noGrp="1"/>
          </p:cNvSpPr>
          <p:nvPr>
            <p:ph type="subTitle" idx="1"/>
          </p:nvPr>
        </p:nvSpPr>
        <p:spPr>
          <a:xfrm>
            <a:off x="2438400" y="1066800"/>
            <a:ext cx="6324600" cy="4038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2438400" y="206376"/>
            <a:ext cx="6324600" cy="860425"/>
          </a:xfrm>
        </p:spPr>
        <p:txBody>
          <a:bodyPr anchor="b"/>
          <a:lstStyle>
            <a:lvl1pPr algn="ctr">
              <a:defRPr sz="2800">
                <a:solidFill>
                  <a:schemeClr val="bg2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/>
            </p:par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1752600" y="1447800"/>
            <a:ext cx="5562600" cy="1524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2514601" y="3276600"/>
            <a:ext cx="5448300" cy="1524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subtitle"/>
          <p:cNvSpPr>
            <a:spLocks noGrp="1"/>
          </p:cNvSpPr>
          <p:nvPr>
            <p:ph type="body" sz="quarter" idx="13"/>
          </p:nvPr>
        </p:nvSpPr>
        <p:spPr>
          <a:xfrm>
            <a:off x="533400" y="990600"/>
            <a:ext cx="8077200" cy="457200"/>
          </a:xfrm>
        </p:spPr>
        <p:txBody>
          <a:bodyPr>
            <a:normAutofit/>
          </a:bodyPr>
          <a:lstStyle>
            <a:lvl1pPr algn="ctr">
              <a:buFontTx/>
              <a:buNone/>
              <a:defRPr sz="200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533400" y="457201"/>
            <a:ext cx="8077200" cy="639763"/>
          </a:xfrm>
        </p:spPr>
        <p:txBody>
          <a:bodyPr/>
          <a:lstStyle>
            <a:lvl1pPr algn="ctr">
              <a:defRPr sz="2800">
                <a:solidFill>
                  <a:schemeClr val="bg2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2009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7C68B-6FD0-420D-B254-BCF6792DB9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914400" y="3124202"/>
            <a:ext cx="2514600" cy="20573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200400" y="1447800"/>
            <a:ext cx="2514600" cy="2057400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5715000" y="3124200"/>
            <a:ext cx="2514600" cy="2057400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1447800" y="381001"/>
            <a:ext cx="6400800" cy="639763"/>
          </a:xfrm>
        </p:spPr>
        <p:txBody>
          <a:bodyPr/>
          <a:lstStyle>
            <a:lvl1pPr algn="ctr">
              <a:defRPr sz="2800">
                <a:solidFill>
                  <a:schemeClr val="bg2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676400" y="990600"/>
            <a:ext cx="6019800" cy="457200"/>
          </a:xfrm>
        </p:spPr>
        <p:txBody>
          <a:bodyPr>
            <a:normAutofit/>
          </a:bodyPr>
          <a:lstStyle>
            <a:lvl1pPr algn="ctr">
              <a:buFontTx/>
              <a:buNone/>
              <a:defRPr sz="200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2009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3D854-55E3-4736-9947-63BA4896060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990601"/>
            <a:ext cx="3352800" cy="291125"/>
          </a:xfrm>
          <a:solidFill>
            <a:schemeClr val="accent5">
              <a:lumMod val="40000"/>
              <a:lumOff val="6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400" b="1" cap="all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1295401"/>
            <a:ext cx="3352800" cy="38862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600"/>
            </a:lvl1pPr>
            <a:lvl2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2000"/>
            </a:lvl2pPr>
            <a:lvl3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800"/>
            </a:lvl3pPr>
            <a:lvl4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600"/>
            </a:lvl4pPr>
            <a:lvl5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1295401"/>
            <a:ext cx="3429000" cy="3886200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20000"/>
                  <a:lumOff val="80000"/>
                </a:schemeClr>
              </a:buClr>
              <a:defRPr sz="1600"/>
            </a:lvl1pPr>
            <a:lvl2pPr>
              <a:buClr>
                <a:schemeClr val="accent1">
                  <a:lumMod val="20000"/>
                  <a:lumOff val="80000"/>
                </a:schemeClr>
              </a:buClr>
              <a:defRPr sz="2000"/>
            </a:lvl2pPr>
            <a:lvl3pPr>
              <a:buClr>
                <a:schemeClr val="accent1">
                  <a:lumMod val="20000"/>
                  <a:lumOff val="80000"/>
                </a:schemeClr>
              </a:buClr>
              <a:defRPr sz="1800"/>
            </a:lvl3pPr>
            <a:lvl4pPr>
              <a:buClr>
                <a:schemeClr val="accent1">
                  <a:lumMod val="20000"/>
                  <a:lumOff val="80000"/>
                </a:schemeClr>
              </a:buClr>
              <a:defRPr sz="1600"/>
            </a:lvl4pPr>
            <a:lvl5pPr>
              <a:buClr>
                <a:schemeClr val="accent1">
                  <a:lumMod val="20000"/>
                  <a:lumOff val="80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4572000" y="990602"/>
            <a:ext cx="3362325" cy="291125"/>
          </a:xfrm>
          <a:solidFill>
            <a:schemeClr val="accent5">
              <a:lumMod val="40000"/>
              <a:lumOff val="6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400" b="1" cap="all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57200" y="381001"/>
            <a:ext cx="8153400" cy="639763"/>
          </a:xfrm>
        </p:spPr>
        <p:txBody>
          <a:bodyPr/>
          <a:lstStyle>
            <a:lvl1pPr algn="ctr">
              <a:defRPr sz="2800">
                <a:solidFill>
                  <a:schemeClr val="bg2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2009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123EB-114C-4ACF-89AE-988C5B5A4A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7800" y="1219200"/>
            <a:ext cx="2667000" cy="3962400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457200" y="427038"/>
            <a:ext cx="8153400" cy="639763"/>
          </a:xfrm>
        </p:spPr>
        <p:txBody>
          <a:bodyPr/>
          <a:lstStyle>
            <a:lvl1pPr algn="ctr">
              <a:defRPr sz="2800">
                <a:solidFill>
                  <a:schemeClr val="bg2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73EA7-54C7-4282-A1E2-0D3815C16A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447801"/>
            <a:ext cx="5111751" cy="4678363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  <a:lvl2pPr>
              <a:defRPr sz="2800">
                <a:solidFill>
                  <a:schemeClr val="tx2"/>
                </a:solidFill>
              </a:defRPr>
            </a:lvl2pPr>
            <a:lvl3pPr>
              <a:defRPr sz="24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1447801"/>
            <a:ext cx="3276600" cy="4373563"/>
          </a:xfrm>
        </p:spPr>
        <p:txBody>
          <a:bodyPr>
            <a:normAutofit/>
          </a:bodyPr>
          <a:lstStyle>
            <a:lvl1pPr marL="0" indent="0">
              <a:lnSpc>
                <a:spcPts val="1600"/>
              </a:lnSpc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371600" y="579438"/>
            <a:ext cx="6400800" cy="639763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371600" y="381000"/>
            <a:ext cx="6041400" cy="457200"/>
          </a:xfrm>
        </p:spPr>
        <p:txBody>
          <a:bodyPr>
            <a:normAutofit/>
          </a:bodyPr>
          <a:lstStyle>
            <a:lvl1pPr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99386-496A-4CCB-A632-FD08DD97E9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67337"/>
            <a:ext cx="8305800" cy="338139"/>
          </a:xfrm>
        </p:spPr>
        <p:txBody>
          <a:bodyPr anchor="b"/>
          <a:lstStyle>
            <a:lvl1pPr algn="ctr">
              <a:defRPr sz="1800" b="1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381000"/>
            <a:ext cx="9144000" cy="4724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l-GR" noProof="0" smtClean="0"/>
              <a:t>Κάντε κλικ στο εικονίδιο για να προσθέσετε μια εικόνα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672138"/>
            <a:ext cx="8305800" cy="804863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90A11-B5C4-47A5-A013-FD75C464E7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342CEA3-3058-4D43-AE35-B3DA76CB4003}" type="datetimeFigureOut">
              <a:rPr lang="el-GR"/>
              <a:pPr>
                <a:defRPr/>
              </a:pPr>
              <a:t>6/7/2011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D785C-C3A0-40E9-8776-73BEB736EED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342CEA3-3058-4D43-AE35-B3DA76CB4003}" type="datetimeFigureOut">
              <a:rPr lang="el-GR"/>
              <a:pPr>
                <a:defRPr/>
              </a:pPr>
              <a:t>6/7/2011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98FCF-D31F-4F85-B0CC-A7D827D6B17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2171700"/>
            <a:ext cx="9144000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380999"/>
            <a:ext cx="7772400" cy="1470025"/>
          </a:xfrm>
        </p:spPr>
        <p:txBody>
          <a:bodyPr anchor="b"/>
          <a:lstStyle>
            <a:lvl1pPr algn="l">
              <a:defRPr sz="3600" baseline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066800"/>
            <a:ext cx="6400800" cy="762000"/>
          </a:xfrm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2400">
                <a:ln w="31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30F21-4901-4D23-A120-F7C13F248CA4}" type="datetime1">
              <a:rPr lang="en-US"/>
              <a:pPr>
                <a:defRPr/>
              </a:pPr>
              <a:t>7/6/2011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6FCD3-81DB-4C55-8913-17F8B150F7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152400" y="15240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4685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152400"/>
            <a:ext cx="6477000" cy="944562"/>
          </a:xfrm>
        </p:spPr>
        <p:txBody>
          <a:bodyPr/>
          <a:lstStyle>
            <a:lvl1pPr>
              <a:defRPr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9400" y="1096963"/>
            <a:ext cx="6477000" cy="4906963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BB691-175A-454A-8CCF-BB813AFC6A8C}" type="datetime1">
              <a:rPr lang="en-US"/>
              <a:pPr>
                <a:defRPr/>
              </a:pPr>
              <a:t>7/6/2011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E8F65-A4D9-4472-A2B8-C3CC3AC68D5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>
  <p:cSld name="Animated Graphic_disp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8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tand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74888" y="0"/>
            <a:ext cx="68691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2438400" y="739776"/>
            <a:ext cx="6400800" cy="860425"/>
          </a:xfrm>
        </p:spPr>
        <p:txBody>
          <a:bodyPr anchor="b"/>
          <a:lstStyle>
            <a:lvl1pPr algn="ctr">
              <a:defRPr sz="2800">
                <a:solidFill>
                  <a:schemeClr val="bg2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/>
            </p:par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9089" y="5538788"/>
            <a:ext cx="6284913" cy="1362075"/>
          </a:xfrm>
        </p:spPr>
        <p:txBody>
          <a:bodyPr anchor="t"/>
          <a:lstStyle>
            <a:lvl1pPr algn="r">
              <a:defRPr sz="4000" b="1" cap="all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59089" y="4038601"/>
            <a:ext cx="6284913" cy="150018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D03E7-AB1C-440B-83F1-56FABF1EA37E}" type="datetime1">
              <a:rPr lang="en-US"/>
              <a:pPr>
                <a:defRPr/>
              </a:pPr>
              <a:t>7/6/2011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F8B04-EBAC-4505-A8C0-59DF06F994E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-32657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1295401"/>
            <a:ext cx="3048000" cy="4754563"/>
          </a:xfrm>
        </p:spPr>
        <p:txBody>
          <a:bodyPr/>
          <a:lstStyle>
            <a:lvl1pPr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371601"/>
            <a:ext cx="3048000" cy="4754563"/>
          </a:xfrm>
        </p:spPr>
        <p:txBody>
          <a:bodyPr/>
          <a:lstStyle>
            <a:lvl1pPr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EADA9-AC43-4572-B84E-D9748FEE0807}" type="datetime1">
              <a:rPr lang="en-US"/>
              <a:pPr>
                <a:defRPr/>
              </a:pPr>
              <a:t>7/6/2011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689DA-291D-44FB-8D28-BDC07123954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1581150"/>
            <a:ext cx="3200400" cy="639762"/>
          </a:xfrm>
        </p:spPr>
        <p:txBody>
          <a:bodyPr anchor="b"/>
          <a:lstStyle>
            <a:lvl1pPr marL="0" indent="0">
              <a:buNone/>
              <a:defRPr sz="2400" b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8211" y="228600"/>
            <a:ext cx="6477000" cy="944562"/>
          </a:xfrm>
        </p:spPr>
        <p:txBody>
          <a:bodyPr/>
          <a:lstStyle>
            <a:lvl1pPr algn="l">
              <a:defRPr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220912"/>
            <a:ext cx="3200400" cy="3951288"/>
          </a:xfrm>
        </p:spPr>
        <p:txBody>
          <a:bodyPr/>
          <a:lstStyle>
            <a:lvl1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1600" y="1581150"/>
            <a:ext cx="3200400" cy="639762"/>
          </a:xfrm>
        </p:spPr>
        <p:txBody>
          <a:bodyPr anchor="b"/>
          <a:lstStyle>
            <a:lvl1pPr marL="0" indent="0">
              <a:buNone/>
              <a:defRPr sz="2400" b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0" y="2220912"/>
            <a:ext cx="3200400" cy="3951288"/>
          </a:xfrm>
        </p:spPr>
        <p:txBody>
          <a:bodyPr/>
          <a:lstStyle>
            <a:lvl1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9D652-209E-4B96-AEF2-EA3BED78F678}" type="datetime1">
              <a:rPr lang="en-US"/>
              <a:pPr>
                <a:defRPr/>
              </a:pPr>
              <a:t>7/6/2011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77089-F53C-47A8-A4BB-9E9AEB3CF4A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Μόνο τίτλος"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76200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1CAC9-5C40-4F34-BDE9-2EE0EF725DAB}" type="datetime1">
              <a:rPr lang="en-US"/>
              <a:pPr>
                <a:defRPr/>
              </a:pPr>
              <a:t>7/6/2011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C16CF-E484-4511-BD1C-BDE1C512839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8B63B-0F9E-44D3-824F-232DAD0B4469}" type="datetime1">
              <a:rPr lang="en-US"/>
              <a:pPr>
                <a:defRPr/>
              </a:pPr>
              <a:t>7/6/2011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5675C-50C9-4740-BD71-C4F0E81EF2A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23887"/>
            <a:ext cx="2438400" cy="1162050"/>
          </a:xfrm>
        </p:spPr>
        <p:txBody>
          <a:bodyPr anchor="b"/>
          <a:lstStyle>
            <a:lvl1pPr algn="l">
              <a:defRPr sz="2000" b="1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381001"/>
            <a:ext cx="399010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0600" y="1785938"/>
            <a:ext cx="2438400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2B506-727F-4955-80D6-44B899A131E7}" type="datetime1">
              <a:rPr lang="en-US"/>
              <a:pPr>
                <a:defRPr/>
              </a:pPr>
              <a:t>7/6/2011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6F376-DB55-4B7C-A86C-4B91DA57ACC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4614862"/>
            <a:ext cx="5486400" cy="566738"/>
          </a:xfrm>
        </p:spPr>
        <p:txBody>
          <a:bodyPr anchor="b"/>
          <a:lstStyle>
            <a:lvl1pPr algn="l">
              <a:defRPr sz="2000" b="1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95600" y="304800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l-GR" noProof="0" smtClean="0"/>
              <a:t>Κάντε κλικ στο εικονίδιο για να προσθέσετε μια εικόνα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0" y="5181600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B45EE-B4C3-4EDB-8715-F543D361137E}" type="datetime1">
              <a:rPr lang="en-US"/>
              <a:pPr>
                <a:defRPr/>
              </a:pPr>
              <a:t>7/6/2011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752E2-A71D-4605-BC1E-756AAF35E75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403600" y="36576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048000" y="15240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225800" y="25908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581400" y="48006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895600" y="762000"/>
            <a:ext cx="5486400" cy="457200"/>
          </a:xfrm>
        </p:spPr>
        <p:txBody>
          <a:bodyPr>
            <a:normAutofit/>
          </a:bodyPr>
          <a:lstStyle>
            <a:lvl1pPr algn="l">
              <a:buFontTx/>
              <a:buNone/>
              <a:defRPr sz="24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514600" y="46038"/>
            <a:ext cx="6477000" cy="944562"/>
          </a:xfrm>
        </p:spPr>
        <p:txBody>
          <a:bodyPr/>
          <a:lstStyle>
            <a:lvl1pPr algn="l">
              <a:defRPr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5E9C1-1276-4128-91F4-1098BB23EB7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2438400" y="1371600"/>
            <a:ext cx="4648200" cy="1676400"/>
          </a:xfrm>
        </p:spPr>
        <p:txBody>
          <a:bodyPr lIns="274320" tIns="0" rIns="182880" anchor="ctr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2438400" y="3048000"/>
            <a:ext cx="4648200" cy="1676400"/>
          </a:xfrm>
        </p:spPr>
        <p:txBody>
          <a:bodyPr lIns="274320" tIns="0" rIns="182880" anchor="ctr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2438400" y="4724400"/>
            <a:ext cx="4648200" cy="1600200"/>
          </a:xfrm>
        </p:spPr>
        <p:txBody>
          <a:bodyPr lIns="274320" tIns="0" rIns="18288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1371601"/>
            <a:ext cx="1981200" cy="1676401"/>
          </a:xfrm>
        </p:spPr>
        <p:txBody>
          <a:bodyPr>
            <a:noAutofit/>
          </a:bodyPr>
          <a:lstStyle>
            <a:lvl1pPr algn="r"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457200" y="3124201"/>
            <a:ext cx="1981200" cy="1676401"/>
          </a:xfrm>
        </p:spPr>
        <p:txBody>
          <a:bodyPr>
            <a:normAutofit/>
          </a:bodyPr>
          <a:lstStyle>
            <a:lvl1pPr algn="r"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7"/>
          </p:nvPr>
        </p:nvSpPr>
        <p:spPr>
          <a:xfrm>
            <a:off x="457200" y="4876800"/>
            <a:ext cx="1981200" cy="1600200"/>
          </a:xfrm>
        </p:spPr>
        <p:txBody>
          <a:bodyPr>
            <a:normAutofit/>
          </a:bodyPr>
          <a:lstStyle>
            <a:lvl1pPr algn="r"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38400" y="304800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18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2CD8E-3F48-4D3C-9C8E-E65DF3A15F4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5807346" y="3805239"/>
            <a:ext cx="3108055" cy="2366962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20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5638800" y="1447801"/>
            <a:ext cx="3124200" cy="2352675"/>
          </a:xfrm>
        </p:spPr>
        <p:txBody>
          <a:bodyPr>
            <a:normAutofit/>
          </a:bodyPr>
          <a:lstStyle>
            <a:lvl1pPr>
              <a:defRPr lang="en-US" sz="20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15"/>
          </p:nvPr>
        </p:nvSpPr>
        <p:spPr>
          <a:xfrm>
            <a:off x="2451571" y="3817257"/>
            <a:ext cx="3111031" cy="23622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20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6"/>
          </p:nvPr>
        </p:nvSpPr>
        <p:spPr>
          <a:xfrm>
            <a:off x="2286000" y="1447801"/>
            <a:ext cx="3124200" cy="23526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514600" y="152400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A23FE-AA4E-4377-95D3-27EF1C5E787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>
  <p:cSld name="Animated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8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tand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74888" y="0"/>
            <a:ext cx="68691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Placeholder 2"/>
          <p:cNvSpPr>
            <a:spLocks noGrp="1"/>
          </p:cNvSpPr>
          <p:nvPr>
            <p:ph type="body" idx="10"/>
          </p:nvPr>
        </p:nvSpPr>
        <p:spPr>
          <a:xfrm>
            <a:off x="2438400" y="1981200"/>
            <a:ext cx="6400800" cy="68580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438400" y="1371601"/>
            <a:ext cx="64008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2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l">
              <a:defRPr sz="1200" b="1" smtClean="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fld id="{66E672F6-C72B-471F-93CB-FAF09B95461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/>
            </p:par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200" y="1600200"/>
            <a:ext cx="3048000" cy="3505200"/>
          </a:xfrm>
        </p:spPr>
        <p:txBody>
          <a:bodyPr/>
          <a:lstStyle>
            <a:lvl1pPr marL="0" indent="0" algn="ctr">
              <a:lnSpc>
                <a:spcPts val="1600"/>
              </a:lnSpc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6477000" cy="944562"/>
          </a:xfr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B4F68-7E89-4448-8A28-8678120067E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380999"/>
            <a:ext cx="7772400" cy="1470025"/>
          </a:xfrm>
        </p:spPr>
        <p:txBody>
          <a:bodyPr anchor="b"/>
          <a:lstStyle>
            <a:lvl1pPr algn="l">
              <a:defRPr sz="3600" baseline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066800"/>
            <a:ext cx="6400800" cy="762000"/>
          </a:xfrm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2400">
                <a:ln w="31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98ACB-7942-4AA6-A065-A6E2AC200A6B}" type="datetime1">
              <a:rPr lang="en-US"/>
              <a:pPr>
                <a:defRPr/>
              </a:pPr>
              <a:t>7/6/2011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3FC2D-1137-410C-B2E2-B0A2BBE50A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 userDrawn="1"/>
        </p:nvSpPr>
        <p:spPr>
          <a:xfrm>
            <a:off x="152400" y="15240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152400"/>
            <a:ext cx="6477000" cy="944562"/>
          </a:xfrm>
        </p:spPr>
        <p:txBody>
          <a:bodyPr/>
          <a:lstStyle>
            <a:lvl1pPr>
              <a:defRPr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9400" y="1096963"/>
            <a:ext cx="6477000" cy="4906963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2C4CE-B744-4E60-9FCB-F82D8FF190E6}" type="datetime1">
              <a:rPr lang="en-US"/>
              <a:pPr>
                <a:defRPr/>
              </a:pPr>
              <a:t>7/6/2011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0B6CC-4D87-42C6-9F4D-35EF3A17E4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9089" y="5538788"/>
            <a:ext cx="6284913" cy="1362075"/>
          </a:xfrm>
        </p:spPr>
        <p:txBody>
          <a:bodyPr anchor="t"/>
          <a:lstStyle>
            <a:lvl1pPr algn="r">
              <a:defRPr sz="4000" b="1" cap="all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59089" y="4038601"/>
            <a:ext cx="6284913" cy="150018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955A3-E789-4984-8F0E-1D7080626071}" type="datetime1">
              <a:rPr lang="en-US"/>
              <a:pPr>
                <a:defRPr/>
              </a:pPr>
              <a:t>7/6/2011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107D9-7574-4D47-9AD4-D05FE2B51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-32657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1295401"/>
            <a:ext cx="3048000" cy="4754563"/>
          </a:xfrm>
        </p:spPr>
        <p:txBody>
          <a:bodyPr/>
          <a:lstStyle>
            <a:lvl1pPr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371601"/>
            <a:ext cx="3048000" cy="4754563"/>
          </a:xfrm>
        </p:spPr>
        <p:txBody>
          <a:bodyPr/>
          <a:lstStyle>
            <a:lvl1pPr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C895B-11D4-425B-818D-FB26E560BDE9}" type="datetime1">
              <a:rPr lang="en-US"/>
              <a:pPr>
                <a:defRPr/>
              </a:pPr>
              <a:t>7/6/2011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FF194-8137-47DB-93D8-2E7B06D67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1581150"/>
            <a:ext cx="3200400" cy="639762"/>
          </a:xfrm>
        </p:spPr>
        <p:txBody>
          <a:bodyPr anchor="b"/>
          <a:lstStyle>
            <a:lvl1pPr marL="0" indent="0">
              <a:buNone/>
              <a:defRPr sz="2400" b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8211" y="228600"/>
            <a:ext cx="6477000" cy="944562"/>
          </a:xfrm>
        </p:spPr>
        <p:txBody>
          <a:bodyPr/>
          <a:lstStyle>
            <a:lvl1pPr algn="l">
              <a:defRPr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220912"/>
            <a:ext cx="3200400" cy="3951288"/>
          </a:xfrm>
        </p:spPr>
        <p:txBody>
          <a:bodyPr/>
          <a:lstStyle>
            <a:lvl1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1600" y="1581150"/>
            <a:ext cx="3200400" cy="639762"/>
          </a:xfrm>
        </p:spPr>
        <p:txBody>
          <a:bodyPr anchor="b"/>
          <a:lstStyle>
            <a:lvl1pPr marL="0" indent="0">
              <a:buNone/>
              <a:defRPr sz="2400" b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0" y="2220912"/>
            <a:ext cx="3200400" cy="3951288"/>
          </a:xfrm>
        </p:spPr>
        <p:txBody>
          <a:bodyPr/>
          <a:lstStyle>
            <a:lvl1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54DA14-36E4-4DCC-9C7B-FA25F8F381E2}" type="datetime1">
              <a:rPr lang="en-US"/>
              <a:pPr>
                <a:defRPr/>
              </a:pPr>
              <a:t>7/6/2011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C34E8-4510-439A-A55A-644857D4EB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Μόνο τίτλος"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76200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5EC6E-5952-47E9-A0C8-2991875CA3EA}" type="datetime1">
              <a:rPr lang="en-US"/>
              <a:pPr>
                <a:defRPr/>
              </a:pPr>
              <a:t>7/6/2011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A1B99-0FBC-4F97-A9B0-762187B200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93853-0C79-46F7-8052-2E6FFD78EECE}" type="datetime1">
              <a:rPr lang="en-US"/>
              <a:pPr>
                <a:defRPr/>
              </a:pPr>
              <a:t>7/6/2011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E5A10-8A5C-49FC-80D4-BCC6C22795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23887"/>
            <a:ext cx="2438400" cy="1162050"/>
          </a:xfrm>
        </p:spPr>
        <p:txBody>
          <a:bodyPr anchor="b"/>
          <a:lstStyle>
            <a:lvl1pPr algn="l">
              <a:defRPr sz="2000" b="1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381001"/>
            <a:ext cx="399010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0600" y="1785938"/>
            <a:ext cx="2438400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ECB95-7DF7-4DCE-BDAE-D98C7E0C5AC3}" type="datetime1">
              <a:rPr lang="en-US"/>
              <a:pPr>
                <a:defRPr/>
              </a:pPr>
              <a:t>7/6/2011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F5D1E-6BC9-42F9-A175-9CDDAEF933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4614862"/>
            <a:ext cx="5486400" cy="566738"/>
          </a:xfrm>
        </p:spPr>
        <p:txBody>
          <a:bodyPr anchor="b"/>
          <a:lstStyle>
            <a:lvl1pPr algn="l">
              <a:defRPr sz="2000" b="1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95600" y="304800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l-GR" noProof="0" smtClean="0"/>
              <a:t>Κάντε κλικ στο εικονίδιο για να προσθέσετε μια εικόνα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0" y="5181600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95E9E-D378-472A-AF91-330DD23571D4}" type="datetime1">
              <a:rPr lang="en-US"/>
              <a:pPr>
                <a:defRPr/>
              </a:pPr>
              <a:t>7/6/2011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09909-C185-425D-A3D6-DAAFA679C1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nimated 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352800" y="2866200"/>
            <a:ext cx="54102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600" baseline="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438400" y="381001"/>
            <a:ext cx="6400800" cy="639763"/>
          </a:xfrm>
        </p:spPr>
        <p:txBody>
          <a:bodyPr/>
          <a:lstStyle>
            <a:lvl1pPr algn="ctr">
              <a:defRPr sz="2800">
                <a:solidFill>
                  <a:schemeClr val="bg2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438400" y="838200"/>
            <a:ext cx="6400800" cy="457200"/>
          </a:xfrm>
        </p:spPr>
        <p:txBody>
          <a:bodyPr>
            <a:normAutofit/>
          </a:bodyPr>
          <a:lstStyle>
            <a:lvl1pPr algn="ctr">
              <a:buFontTx/>
              <a:buNone/>
              <a:defRPr sz="200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352800" y="1447800"/>
            <a:ext cx="54102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600" baseline="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352800" y="2157000"/>
            <a:ext cx="54102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600" baseline="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352800" y="3575400"/>
            <a:ext cx="54102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600" baseline="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3352800" y="4284600"/>
            <a:ext cx="54102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600" baseline="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7A8D1-D0D9-45F5-8FFC-9CF4CE69976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403600" y="36576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048000" y="15240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225800" y="25908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581400" y="48006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895600" y="762000"/>
            <a:ext cx="5486400" cy="457200"/>
          </a:xfrm>
        </p:spPr>
        <p:txBody>
          <a:bodyPr>
            <a:normAutofit/>
          </a:bodyPr>
          <a:lstStyle>
            <a:lvl1pPr algn="l">
              <a:buFontTx/>
              <a:buNone/>
              <a:defRPr sz="24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514600" y="46038"/>
            <a:ext cx="6477000" cy="944562"/>
          </a:xfrm>
        </p:spPr>
        <p:txBody>
          <a:bodyPr/>
          <a:lstStyle>
            <a:lvl1pPr algn="l">
              <a:defRPr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61390-C34B-45C3-B47B-D999DF1C8A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7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2438400" y="1371600"/>
            <a:ext cx="4648200" cy="1676400"/>
          </a:xfrm>
        </p:spPr>
        <p:txBody>
          <a:bodyPr lIns="274320" tIns="0" rIns="182880" anchor="ctr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2438400" y="3048000"/>
            <a:ext cx="4648200" cy="1676400"/>
          </a:xfrm>
        </p:spPr>
        <p:txBody>
          <a:bodyPr lIns="274320" tIns="0" rIns="182880" anchor="ctr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2438400" y="4724400"/>
            <a:ext cx="4648200" cy="1600200"/>
          </a:xfrm>
        </p:spPr>
        <p:txBody>
          <a:bodyPr lIns="274320" tIns="0" rIns="18288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1371601"/>
            <a:ext cx="1981200" cy="1676401"/>
          </a:xfrm>
        </p:spPr>
        <p:txBody>
          <a:bodyPr>
            <a:noAutofit/>
          </a:bodyPr>
          <a:lstStyle>
            <a:lvl1pPr algn="r"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457200" y="3124201"/>
            <a:ext cx="1981200" cy="1676401"/>
          </a:xfrm>
        </p:spPr>
        <p:txBody>
          <a:bodyPr>
            <a:normAutofit/>
          </a:bodyPr>
          <a:lstStyle>
            <a:lvl1pPr algn="r"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7"/>
          </p:nvPr>
        </p:nvSpPr>
        <p:spPr>
          <a:xfrm>
            <a:off x="457200" y="4876800"/>
            <a:ext cx="1981200" cy="1600200"/>
          </a:xfrm>
        </p:spPr>
        <p:txBody>
          <a:bodyPr>
            <a:normAutofit/>
          </a:bodyPr>
          <a:lstStyle>
            <a:lvl1pPr algn="r"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38400" y="304800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18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045B1-FC04-4ABB-A936-8519326A2F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5807346" y="3805239"/>
            <a:ext cx="3108055" cy="2366962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20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5638800" y="1447801"/>
            <a:ext cx="3124200" cy="2352675"/>
          </a:xfrm>
        </p:spPr>
        <p:txBody>
          <a:bodyPr>
            <a:normAutofit/>
          </a:bodyPr>
          <a:lstStyle>
            <a:lvl1pPr>
              <a:defRPr lang="en-US" sz="20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15"/>
          </p:nvPr>
        </p:nvSpPr>
        <p:spPr>
          <a:xfrm>
            <a:off x="2451571" y="3817257"/>
            <a:ext cx="3111031" cy="23622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20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6"/>
          </p:nvPr>
        </p:nvSpPr>
        <p:spPr>
          <a:xfrm>
            <a:off x="2286000" y="1447801"/>
            <a:ext cx="3124200" cy="23526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514600" y="152400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5C4C6-D70B-4DAD-BE8F-422F728889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200" y="1600200"/>
            <a:ext cx="3048000" cy="3505200"/>
          </a:xfrm>
        </p:spPr>
        <p:txBody>
          <a:bodyPr/>
          <a:lstStyle>
            <a:lvl1pPr marL="0" indent="0" algn="ctr">
              <a:lnSpc>
                <a:spcPts val="1600"/>
              </a:lnSpc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6477000" cy="944562"/>
          </a:xfr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99CC3-35B2-4E92-9C12-122447E45B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Animated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lum bright="4000" contrast="4000"/>
          </a:blip>
          <a:srcRect/>
          <a:stretch>
            <a:fillRect/>
          </a:stretch>
        </p:blipFill>
        <p:spPr bwMode="auto">
          <a:xfrm>
            <a:off x="0" y="4471988"/>
            <a:ext cx="9144000" cy="238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ulletin_board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7625"/>
            <a:ext cx="9144000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"/>
          <p:cNvSpPr>
            <a:spLocks noGrp="1"/>
          </p:cNvSpPr>
          <p:nvPr>
            <p:ph type="subTitle" idx="1"/>
          </p:nvPr>
        </p:nvSpPr>
        <p:spPr>
          <a:xfrm>
            <a:off x="2000251" y="2171700"/>
            <a:ext cx="4953000" cy="8001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Script MT Bold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1752600" y="1295401"/>
            <a:ext cx="5410200" cy="860425"/>
          </a:xfrm>
        </p:spPr>
        <p:txBody>
          <a:bodyPr anchor="b"/>
          <a:lstStyle>
            <a:lvl1pPr algn="ctr">
              <a:defRPr sz="3600">
                <a:solidFill>
                  <a:schemeClr val="tx1"/>
                </a:solidFill>
                <a:latin typeface="Script MT Bold" pitchFamily="66" charset="0"/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Animated_Content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lum bright="4000" contrast="4000"/>
          </a:blip>
          <a:srcRect/>
          <a:stretch>
            <a:fillRect/>
          </a:stretch>
        </p:blipFill>
        <p:spPr bwMode="auto">
          <a:xfrm>
            <a:off x="0" y="5464175"/>
            <a:ext cx="9144000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225" y="9525"/>
            <a:ext cx="91313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"/>
          <p:cNvSpPr>
            <a:spLocks noGrp="1"/>
          </p:cNvSpPr>
          <p:nvPr>
            <p:ph type="subTitle" idx="1"/>
          </p:nvPr>
        </p:nvSpPr>
        <p:spPr>
          <a:xfrm>
            <a:off x="1600200" y="1219200"/>
            <a:ext cx="7010400" cy="37338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533400" y="609600"/>
            <a:ext cx="8077200" cy="685800"/>
          </a:xfrm>
        </p:spPr>
        <p:txBody>
          <a:bodyPr anchor="b"/>
          <a:lstStyle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/>
            </p:par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nimated Graphic_disp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25" y="9525"/>
            <a:ext cx="91313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533402" y="914401"/>
            <a:ext cx="8077199" cy="860425"/>
          </a:xfrm>
        </p:spPr>
        <p:txBody>
          <a:bodyPr anchor="b"/>
          <a:lstStyle>
            <a:lvl1pPr algn="ctr">
              <a:defRPr sz="2400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>
  <p:cSld name="Animated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lum bright="4000" contrast="4000"/>
          </a:blip>
          <a:srcRect/>
          <a:stretch>
            <a:fillRect/>
          </a:stretch>
        </p:blipFill>
        <p:spPr bwMode="auto">
          <a:xfrm>
            <a:off x="0" y="5464175"/>
            <a:ext cx="9144000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225" y="9525"/>
            <a:ext cx="91313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Placeholder 2"/>
          <p:cNvSpPr>
            <a:spLocks noGrp="1"/>
          </p:cNvSpPr>
          <p:nvPr>
            <p:ph type="body" idx="10"/>
          </p:nvPr>
        </p:nvSpPr>
        <p:spPr>
          <a:xfrm>
            <a:off x="685800" y="1828800"/>
            <a:ext cx="7772400" cy="68580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Script MT Bold" pitchFamily="66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7" name="Title"/>
          <p:cNvSpPr>
            <a:spLocks noGrp="1"/>
          </p:cNvSpPr>
          <p:nvPr>
            <p:ph type="ctrTitle"/>
          </p:nvPr>
        </p:nvSpPr>
        <p:spPr>
          <a:xfrm>
            <a:off x="1752600" y="1295401"/>
            <a:ext cx="5410200" cy="860425"/>
          </a:xfrm>
        </p:spPr>
        <p:txBody>
          <a:bodyPr anchor="b"/>
          <a:lstStyle>
            <a:lvl1pPr algn="ctr">
              <a:defRPr sz="3600">
                <a:solidFill>
                  <a:schemeClr val="tx1"/>
                </a:solidFill>
                <a:latin typeface="Script MT Bold" pitchFamily="66" charset="0"/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l">
              <a:defRPr sz="1200" b="1" smtClean="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fld id="{1898350A-E764-4F81-BAA1-6808E7791BF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/>
            </p:par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nimated 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638425" y="2926556"/>
            <a:ext cx="5867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600" baseline="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533401"/>
            <a:ext cx="8153400" cy="639763"/>
          </a:xfrm>
        </p:spPr>
        <p:txBody>
          <a:bodyPr/>
          <a:lstStyle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447800" y="990600"/>
            <a:ext cx="6248400" cy="457200"/>
          </a:xfrm>
        </p:spPr>
        <p:txBody>
          <a:bodyPr>
            <a:normAutofit/>
          </a:bodyPr>
          <a:lstStyle>
            <a:lvl1pPr algn="ctr">
              <a:buFontTx/>
              <a:buNone/>
              <a:defRPr sz="200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638425" y="1616868"/>
            <a:ext cx="5867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600" baseline="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638425" y="2271712"/>
            <a:ext cx="5867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600" baseline="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2638425" y="3581400"/>
            <a:ext cx="5867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600" baseline="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12128-5C1F-4195-93BF-96A003EA00A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nimate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447800"/>
            <a:ext cx="3429000" cy="3810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447800"/>
            <a:ext cx="3429000" cy="3810000"/>
          </a:xfrm>
        </p:spPr>
        <p:txBody>
          <a:bodyPr>
            <a:normAutofit/>
          </a:bodyPr>
          <a:lstStyle>
            <a:lvl1pPr>
              <a:defRPr sz="1800" baseline="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33400" y="579438"/>
            <a:ext cx="8077200" cy="639763"/>
          </a:xfrm>
        </p:spPr>
        <p:txBody>
          <a:bodyPr/>
          <a:lstStyle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33400" y="990600"/>
            <a:ext cx="8077200" cy="457200"/>
          </a:xfrm>
        </p:spPr>
        <p:txBody>
          <a:bodyPr>
            <a:normAutofit/>
          </a:bodyPr>
          <a:lstStyle>
            <a:lvl1pPr algn="ctr">
              <a:buFontTx/>
              <a:buNone/>
              <a:defRPr sz="200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A4D14-9537-450F-83C3-ADEBCBE9B14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nimate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4600" y="1447800"/>
            <a:ext cx="3048000" cy="3810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7851" y="1447800"/>
            <a:ext cx="3048000" cy="3810000"/>
          </a:xfrm>
        </p:spPr>
        <p:txBody>
          <a:bodyPr>
            <a:normAutofit/>
          </a:bodyPr>
          <a:lstStyle>
            <a:lvl1pPr>
              <a:defRPr sz="1800" baseline="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438400" y="381001"/>
            <a:ext cx="6400800" cy="639763"/>
          </a:xfrm>
        </p:spPr>
        <p:txBody>
          <a:bodyPr/>
          <a:lstStyle>
            <a:lvl1pPr algn="ctr">
              <a:defRPr sz="2800">
                <a:solidFill>
                  <a:schemeClr val="bg2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438400" y="914400"/>
            <a:ext cx="6400800" cy="457200"/>
          </a:xfrm>
        </p:spPr>
        <p:txBody>
          <a:bodyPr>
            <a:normAutofit/>
          </a:bodyPr>
          <a:lstStyle>
            <a:lvl1pPr algn="ctr">
              <a:buFontTx/>
              <a:buNone/>
              <a:defRPr sz="200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B5282-6367-424F-ACA7-8B7A5DEAD30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nimated 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762000" y="2057400"/>
            <a:ext cx="5562600" cy="1524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800101" y="3505200"/>
            <a:ext cx="5448300" cy="1524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subtitle"/>
          <p:cNvSpPr>
            <a:spLocks noGrp="1"/>
          </p:cNvSpPr>
          <p:nvPr>
            <p:ph type="body" sz="quarter" idx="13"/>
          </p:nvPr>
        </p:nvSpPr>
        <p:spPr>
          <a:xfrm>
            <a:off x="590549" y="1009650"/>
            <a:ext cx="7943851" cy="381000"/>
          </a:xfrm>
          <a:solidFill>
            <a:srgbClr val="694F43"/>
          </a:solidFill>
        </p:spPr>
        <p:txBody>
          <a:bodyPr>
            <a:normAutofit/>
          </a:bodyPr>
          <a:lstStyle>
            <a:lvl1pPr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9" name="Title 13"/>
          <p:cNvSpPr>
            <a:spLocks noGrp="1"/>
          </p:cNvSpPr>
          <p:nvPr>
            <p:ph type="title"/>
          </p:nvPr>
        </p:nvSpPr>
        <p:spPr>
          <a:xfrm>
            <a:off x="590549" y="542925"/>
            <a:ext cx="7943851" cy="533400"/>
          </a:xfrm>
          <a:solidFill>
            <a:srgbClr val="694F43"/>
          </a:solidFill>
        </p:spPr>
        <p:txBody>
          <a:bodyPr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C64F8-5E0D-410C-9D4B-056BCE3A38C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nimated 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3429000" y="1905002"/>
            <a:ext cx="2514600" cy="20573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04800" y="3048000"/>
            <a:ext cx="2514600" cy="2057400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324600" y="3200400"/>
            <a:ext cx="2514600" cy="2057400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subtitle"/>
          <p:cNvSpPr>
            <a:spLocks noGrp="1"/>
          </p:cNvSpPr>
          <p:nvPr>
            <p:ph type="body" sz="quarter" idx="13"/>
          </p:nvPr>
        </p:nvSpPr>
        <p:spPr>
          <a:xfrm>
            <a:off x="590549" y="1009650"/>
            <a:ext cx="7943851" cy="381000"/>
          </a:xfrm>
          <a:solidFill>
            <a:srgbClr val="694F43"/>
          </a:solidFill>
        </p:spPr>
        <p:txBody>
          <a:bodyPr>
            <a:normAutofit/>
          </a:bodyPr>
          <a:lstStyle>
            <a:lvl1pPr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5" name="Title 13"/>
          <p:cNvSpPr>
            <a:spLocks noGrp="1"/>
          </p:cNvSpPr>
          <p:nvPr>
            <p:ph type="title"/>
          </p:nvPr>
        </p:nvSpPr>
        <p:spPr>
          <a:xfrm>
            <a:off x="590549" y="542925"/>
            <a:ext cx="7943851" cy="533400"/>
          </a:xfrm>
          <a:solidFill>
            <a:srgbClr val="694F43"/>
          </a:solidFill>
        </p:spPr>
        <p:txBody>
          <a:bodyPr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04D6B-2A6A-43D1-9A82-1418552B5B3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nimate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1219200"/>
            <a:ext cx="3352800" cy="291125"/>
          </a:xfrm>
          <a:noFill/>
        </p:spPr>
        <p:txBody>
          <a:bodyPr tIns="274320" anchor="b">
            <a:noAutofit/>
          </a:bodyPr>
          <a:lstStyle>
            <a:lvl1pPr marL="0" indent="0">
              <a:buNone/>
              <a:defRPr sz="1400" b="0" cap="none" baseline="0">
                <a:solidFill>
                  <a:schemeClr val="tx1"/>
                </a:solidFill>
                <a:latin typeface="Script MT Bold" pitchFamily="66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1495425"/>
            <a:ext cx="3352800" cy="38862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600"/>
            </a:lvl1pPr>
            <a:lvl2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2000"/>
            </a:lvl2pPr>
            <a:lvl3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800"/>
            </a:lvl3pPr>
            <a:lvl4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600"/>
            </a:lvl4pPr>
            <a:lvl5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1524000"/>
            <a:ext cx="3429000" cy="3886200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20000"/>
                  <a:lumOff val="80000"/>
                </a:schemeClr>
              </a:buClr>
              <a:defRPr sz="1600"/>
            </a:lvl1pPr>
            <a:lvl2pPr>
              <a:buClr>
                <a:schemeClr val="accent1">
                  <a:lumMod val="20000"/>
                  <a:lumOff val="80000"/>
                </a:schemeClr>
              </a:buClr>
              <a:defRPr sz="2000"/>
            </a:lvl2pPr>
            <a:lvl3pPr>
              <a:buClr>
                <a:schemeClr val="accent1">
                  <a:lumMod val="20000"/>
                  <a:lumOff val="80000"/>
                </a:schemeClr>
              </a:buClr>
              <a:defRPr sz="1800"/>
            </a:lvl3pPr>
            <a:lvl4pPr>
              <a:buClr>
                <a:schemeClr val="accent1">
                  <a:lumMod val="20000"/>
                  <a:lumOff val="80000"/>
                </a:schemeClr>
              </a:buClr>
              <a:defRPr sz="1600"/>
            </a:lvl4pPr>
            <a:lvl5pPr>
              <a:buClr>
                <a:schemeClr val="accent1">
                  <a:lumMod val="20000"/>
                  <a:lumOff val="80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4714876" y="1219201"/>
            <a:ext cx="3362325" cy="291125"/>
          </a:xfrm>
          <a:noFill/>
        </p:spPr>
        <p:txBody>
          <a:bodyPr tIns="274320" anchor="b">
            <a:noAutofit/>
          </a:bodyPr>
          <a:lstStyle>
            <a:lvl1pPr marL="0" indent="0">
              <a:buNone/>
              <a:defRPr sz="1400" b="1" cap="none" baseline="0">
                <a:solidFill>
                  <a:schemeClr val="tx1"/>
                </a:solidFill>
                <a:latin typeface="Script MT Bold" pitchFamily="66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57200" y="579438"/>
            <a:ext cx="8153400" cy="639763"/>
          </a:xfrm>
        </p:spPr>
        <p:txBody>
          <a:bodyPr/>
          <a:lstStyle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A9816-976B-446F-A292-B3AF68A16E2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nimated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38225" y="1676400"/>
            <a:ext cx="2667000" cy="3962400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90549" y="542925"/>
            <a:ext cx="7943851" cy="533400"/>
          </a:xfrm>
          <a:solidFill>
            <a:srgbClr val="694F43"/>
          </a:solidFill>
        </p:spPr>
        <p:txBody>
          <a:bodyPr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FB939-A674-4D5A-AAB9-933B0035A1E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67337"/>
            <a:ext cx="8305800" cy="338139"/>
          </a:xfrm>
        </p:spPr>
        <p:txBody>
          <a:bodyPr anchor="b"/>
          <a:lstStyle>
            <a:lvl1pPr algn="ctr">
              <a:defRPr sz="1800" b="1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381000"/>
            <a:ext cx="9144000" cy="4724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l-GR" noProof="0" smtClean="0"/>
              <a:t>Κάντε κλικ στο εικονίδιο για να προσθέσετε μια εικόνα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672138"/>
            <a:ext cx="8305800" cy="804863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E4DFA-0C4D-449B-82C1-5D14C6AABDB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estions contac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447801"/>
            <a:ext cx="5111751" cy="4678363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  <a:lvl2pPr>
              <a:defRPr sz="2800">
                <a:solidFill>
                  <a:schemeClr val="tx2"/>
                </a:solidFill>
              </a:defRPr>
            </a:lvl2pPr>
            <a:lvl3pPr>
              <a:defRPr sz="24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1447801"/>
            <a:ext cx="3276600" cy="4373563"/>
          </a:xfrm>
        </p:spPr>
        <p:txBody>
          <a:bodyPr>
            <a:normAutofit/>
          </a:bodyPr>
          <a:lstStyle>
            <a:lvl1pPr marL="0" indent="0">
              <a:lnSpc>
                <a:spcPts val="1600"/>
              </a:lnSpc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371600" y="579438"/>
            <a:ext cx="6400800" cy="639763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371600" y="381000"/>
            <a:ext cx="6041400" cy="457200"/>
          </a:xfrm>
        </p:spPr>
        <p:txBody>
          <a:bodyPr>
            <a:normAutofit/>
          </a:bodyPr>
          <a:lstStyle>
            <a:lvl1pPr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62040-25BC-4971-8B42-06FA64910B9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Animated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till_tacks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ulletin_board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47625"/>
            <a:ext cx="9144000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"/>
          <p:cNvSpPr>
            <a:spLocks noGrp="1"/>
          </p:cNvSpPr>
          <p:nvPr>
            <p:ph type="subTitle" idx="1"/>
          </p:nvPr>
        </p:nvSpPr>
        <p:spPr>
          <a:xfrm>
            <a:off x="2000251" y="2171700"/>
            <a:ext cx="4953000" cy="8001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Script MT Bold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1752600" y="1295401"/>
            <a:ext cx="5410200" cy="860425"/>
          </a:xfrm>
        </p:spPr>
        <p:txBody>
          <a:bodyPr anchor="b"/>
          <a:lstStyle>
            <a:lvl1pPr algn="ctr">
              <a:defRPr sz="3600">
                <a:solidFill>
                  <a:schemeClr val="tx1"/>
                </a:solidFill>
                <a:latin typeface="Script MT Bold" pitchFamily="66" charset="0"/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nimated_Content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"/>
          <p:cNvSpPr>
            <a:spLocks noGrp="1"/>
          </p:cNvSpPr>
          <p:nvPr>
            <p:ph type="subTitle" idx="1"/>
          </p:nvPr>
        </p:nvSpPr>
        <p:spPr>
          <a:xfrm>
            <a:off x="1600200" y="1219200"/>
            <a:ext cx="7010400" cy="37338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533400" y="609600"/>
            <a:ext cx="8077200" cy="685800"/>
          </a:xfrm>
        </p:spPr>
        <p:txBody>
          <a:bodyPr anchor="b"/>
          <a:lstStyle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ated Graphic_disp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2225" y="9525"/>
            <a:ext cx="91313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533402" y="914401"/>
            <a:ext cx="8077199" cy="860425"/>
          </a:xfrm>
        </p:spPr>
        <p:txBody>
          <a:bodyPr anchor="b"/>
          <a:lstStyle>
            <a:lvl1pPr algn="ctr">
              <a:defRPr sz="2400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/>
          <p:cNvSpPr>
            <a:spLocks noGrp="1"/>
          </p:cNvSpPr>
          <p:nvPr>
            <p:ph type="body" idx="10"/>
          </p:nvPr>
        </p:nvSpPr>
        <p:spPr>
          <a:xfrm>
            <a:off x="685800" y="1828800"/>
            <a:ext cx="7772400" cy="68580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Script MT Bold" pitchFamily="66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7" name="Title"/>
          <p:cNvSpPr>
            <a:spLocks noGrp="1"/>
          </p:cNvSpPr>
          <p:nvPr>
            <p:ph type="ctrTitle"/>
          </p:nvPr>
        </p:nvSpPr>
        <p:spPr>
          <a:xfrm>
            <a:off x="1752600" y="1295401"/>
            <a:ext cx="5410200" cy="860425"/>
          </a:xfrm>
        </p:spPr>
        <p:txBody>
          <a:bodyPr anchor="b"/>
          <a:lstStyle>
            <a:lvl1pPr algn="ctr">
              <a:defRPr sz="3600">
                <a:solidFill>
                  <a:schemeClr val="tx1"/>
                </a:solidFill>
                <a:latin typeface="Script MT Bold" pitchFamily="66" charset="0"/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l">
              <a:defRPr sz="1200" b="1" smtClean="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fld id="{E11E3B78-E057-480E-9F19-0223927AA36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r">
              <a:defRPr sz="900" dirty="0" smtClean="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r>
              <a:rPr lang="en-US"/>
              <a:t>Copyright 2009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nimated 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590800" y="1447800"/>
            <a:ext cx="5562600" cy="1524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2552701" y="3352800"/>
            <a:ext cx="5448300" cy="1524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subtitle"/>
          <p:cNvSpPr>
            <a:spLocks noGrp="1"/>
          </p:cNvSpPr>
          <p:nvPr>
            <p:ph type="body" sz="quarter" idx="13"/>
          </p:nvPr>
        </p:nvSpPr>
        <p:spPr>
          <a:xfrm>
            <a:off x="2438400" y="904875"/>
            <a:ext cx="6400800" cy="457200"/>
          </a:xfrm>
        </p:spPr>
        <p:txBody>
          <a:bodyPr>
            <a:normAutofit/>
          </a:bodyPr>
          <a:lstStyle>
            <a:lvl1pPr algn="ctr">
              <a:buFontTx/>
              <a:buNone/>
              <a:defRPr sz="200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2438400" y="457201"/>
            <a:ext cx="6400800" cy="639763"/>
          </a:xfrm>
        </p:spPr>
        <p:txBody>
          <a:bodyPr/>
          <a:lstStyle>
            <a:lvl1pPr algn="ctr">
              <a:defRPr sz="2800">
                <a:solidFill>
                  <a:schemeClr val="bg2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B5486-BBD2-4773-9F64-1D6D8EDF2F9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638425" y="2926556"/>
            <a:ext cx="5867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600" baseline="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533401"/>
            <a:ext cx="8153400" cy="639763"/>
          </a:xfrm>
        </p:spPr>
        <p:txBody>
          <a:bodyPr/>
          <a:lstStyle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447800" y="990600"/>
            <a:ext cx="6248400" cy="457200"/>
          </a:xfrm>
        </p:spPr>
        <p:txBody>
          <a:bodyPr>
            <a:normAutofit/>
          </a:bodyPr>
          <a:lstStyle>
            <a:lvl1pPr algn="ctr">
              <a:buFontTx/>
              <a:buNone/>
              <a:defRPr sz="200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638425" y="1616868"/>
            <a:ext cx="5867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600" baseline="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638425" y="2271712"/>
            <a:ext cx="5867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600" baseline="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2638425" y="3581400"/>
            <a:ext cx="5867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600" baseline="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2009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874A5-86BB-406E-8DCB-B855814C9F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447800"/>
            <a:ext cx="3429000" cy="3810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447800"/>
            <a:ext cx="3429000" cy="3810000"/>
          </a:xfrm>
        </p:spPr>
        <p:txBody>
          <a:bodyPr>
            <a:normAutofit/>
          </a:bodyPr>
          <a:lstStyle>
            <a:lvl1pPr>
              <a:defRPr sz="1800" baseline="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33400" y="579438"/>
            <a:ext cx="8077200" cy="639763"/>
          </a:xfrm>
        </p:spPr>
        <p:txBody>
          <a:bodyPr/>
          <a:lstStyle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33400" y="990600"/>
            <a:ext cx="8077200" cy="457200"/>
          </a:xfrm>
        </p:spPr>
        <p:txBody>
          <a:bodyPr>
            <a:normAutofit/>
          </a:bodyPr>
          <a:lstStyle>
            <a:lvl1pPr algn="ctr">
              <a:buFontTx/>
              <a:buNone/>
              <a:defRPr sz="200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2009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3CE30-95D2-4182-9461-6D80EB5BD1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762000" y="2057400"/>
            <a:ext cx="5562600" cy="1524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800101" y="3505200"/>
            <a:ext cx="5448300" cy="1524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subtitle"/>
          <p:cNvSpPr>
            <a:spLocks noGrp="1"/>
          </p:cNvSpPr>
          <p:nvPr>
            <p:ph type="body" sz="quarter" idx="13"/>
          </p:nvPr>
        </p:nvSpPr>
        <p:spPr>
          <a:xfrm>
            <a:off x="590549" y="1009650"/>
            <a:ext cx="7943851" cy="381000"/>
          </a:xfrm>
          <a:solidFill>
            <a:srgbClr val="694F43"/>
          </a:solidFill>
        </p:spPr>
        <p:txBody>
          <a:bodyPr>
            <a:normAutofit/>
          </a:bodyPr>
          <a:lstStyle>
            <a:lvl1pPr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9" name="Title 13"/>
          <p:cNvSpPr>
            <a:spLocks noGrp="1"/>
          </p:cNvSpPr>
          <p:nvPr>
            <p:ph type="title"/>
          </p:nvPr>
        </p:nvSpPr>
        <p:spPr>
          <a:xfrm>
            <a:off x="590549" y="542925"/>
            <a:ext cx="7943851" cy="533400"/>
          </a:xfrm>
          <a:solidFill>
            <a:srgbClr val="694F43"/>
          </a:solidFill>
        </p:spPr>
        <p:txBody>
          <a:bodyPr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2009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08773-9C9A-41EB-9B2B-CC097213E5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3429000" y="1905002"/>
            <a:ext cx="2514600" cy="20573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04800" y="3048000"/>
            <a:ext cx="2514600" cy="2057400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324600" y="3200400"/>
            <a:ext cx="2514600" cy="2057400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subtitle"/>
          <p:cNvSpPr>
            <a:spLocks noGrp="1"/>
          </p:cNvSpPr>
          <p:nvPr>
            <p:ph type="body" sz="quarter" idx="13"/>
          </p:nvPr>
        </p:nvSpPr>
        <p:spPr>
          <a:xfrm>
            <a:off x="590549" y="1009650"/>
            <a:ext cx="7943851" cy="381000"/>
          </a:xfrm>
          <a:solidFill>
            <a:srgbClr val="694F43"/>
          </a:solidFill>
        </p:spPr>
        <p:txBody>
          <a:bodyPr>
            <a:normAutofit/>
          </a:bodyPr>
          <a:lstStyle>
            <a:lvl1pPr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5" name="Title 13"/>
          <p:cNvSpPr>
            <a:spLocks noGrp="1"/>
          </p:cNvSpPr>
          <p:nvPr>
            <p:ph type="title"/>
          </p:nvPr>
        </p:nvSpPr>
        <p:spPr>
          <a:xfrm>
            <a:off x="590549" y="542925"/>
            <a:ext cx="7943851" cy="533400"/>
          </a:xfrm>
          <a:solidFill>
            <a:srgbClr val="694F43"/>
          </a:solidFill>
        </p:spPr>
        <p:txBody>
          <a:bodyPr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2009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B6972-D7EF-4081-880C-C6748085A5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1219200"/>
            <a:ext cx="3352800" cy="291125"/>
          </a:xfrm>
          <a:noFill/>
        </p:spPr>
        <p:txBody>
          <a:bodyPr tIns="274320" anchor="b">
            <a:noAutofit/>
          </a:bodyPr>
          <a:lstStyle>
            <a:lvl1pPr marL="0" indent="0">
              <a:buNone/>
              <a:defRPr sz="1400" b="0" cap="none" baseline="0">
                <a:solidFill>
                  <a:schemeClr val="tx1"/>
                </a:solidFill>
                <a:latin typeface="Script MT Bold" pitchFamily="66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1495425"/>
            <a:ext cx="3352800" cy="38862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600"/>
            </a:lvl1pPr>
            <a:lvl2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2000"/>
            </a:lvl2pPr>
            <a:lvl3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800"/>
            </a:lvl3pPr>
            <a:lvl4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600"/>
            </a:lvl4pPr>
            <a:lvl5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1524000"/>
            <a:ext cx="3429000" cy="3886200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20000"/>
                  <a:lumOff val="80000"/>
                </a:schemeClr>
              </a:buClr>
              <a:defRPr sz="1600"/>
            </a:lvl1pPr>
            <a:lvl2pPr>
              <a:buClr>
                <a:schemeClr val="accent1">
                  <a:lumMod val="20000"/>
                  <a:lumOff val="80000"/>
                </a:schemeClr>
              </a:buClr>
              <a:defRPr sz="2000"/>
            </a:lvl2pPr>
            <a:lvl3pPr>
              <a:buClr>
                <a:schemeClr val="accent1">
                  <a:lumMod val="20000"/>
                  <a:lumOff val="80000"/>
                </a:schemeClr>
              </a:buClr>
              <a:defRPr sz="1800"/>
            </a:lvl3pPr>
            <a:lvl4pPr>
              <a:buClr>
                <a:schemeClr val="accent1">
                  <a:lumMod val="20000"/>
                  <a:lumOff val="80000"/>
                </a:schemeClr>
              </a:buClr>
              <a:defRPr sz="1600"/>
            </a:lvl4pPr>
            <a:lvl5pPr>
              <a:buClr>
                <a:schemeClr val="accent1">
                  <a:lumMod val="20000"/>
                  <a:lumOff val="80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4714876" y="1219201"/>
            <a:ext cx="3362325" cy="291125"/>
          </a:xfrm>
          <a:noFill/>
        </p:spPr>
        <p:txBody>
          <a:bodyPr tIns="274320" anchor="b">
            <a:noAutofit/>
          </a:bodyPr>
          <a:lstStyle>
            <a:lvl1pPr marL="0" indent="0">
              <a:buNone/>
              <a:defRPr sz="1400" b="1" cap="none" baseline="0">
                <a:solidFill>
                  <a:schemeClr val="tx1"/>
                </a:solidFill>
                <a:latin typeface="Script MT Bold" pitchFamily="66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57200" y="579438"/>
            <a:ext cx="8153400" cy="639763"/>
          </a:xfrm>
        </p:spPr>
        <p:txBody>
          <a:bodyPr/>
          <a:lstStyle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2009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AC420-19A0-4943-A7F0-FF48D8D227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38225" y="1676400"/>
            <a:ext cx="2667000" cy="3962400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90549" y="542925"/>
            <a:ext cx="7943851" cy="533400"/>
          </a:xfrm>
          <a:solidFill>
            <a:srgbClr val="694F43"/>
          </a:solidFill>
        </p:spPr>
        <p:txBody>
          <a:bodyPr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A6188-1812-4894-8A40-A2AD42AB76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67337"/>
            <a:ext cx="8305800" cy="338139"/>
          </a:xfrm>
        </p:spPr>
        <p:txBody>
          <a:bodyPr anchor="b"/>
          <a:lstStyle>
            <a:lvl1pPr algn="ctr">
              <a:defRPr sz="1800" b="1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381000"/>
            <a:ext cx="9144000" cy="4724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l-GR" noProof="0" smtClean="0"/>
              <a:t>Κάντε κλικ στο εικονίδιο για να προσθέσετε μια εικόνα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672138"/>
            <a:ext cx="8305800" cy="804863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CA409-D0C1-4B94-8C8B-AD581AC2A3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estions contac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447801"/>
            <a:ext cx="5111751" cy="4678363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  <a:lvl2pPr>
              <a:defRPr sz="2800">
                <a:solidFill>
                  <a:schemeClr val="tx2"/>
                </a:solidFill>
              </a:defRPr>
            </a:lvl2pPr>
            <a:lvl3pPr>
              <a:defRPr sz="24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1447801"/>
            <a:ext cx="3276600" cy="4373563"/>
          </a:xfrm>
        </p:spPr>
        <p:txBody>
          <a:bodyPr>
            <a:normAutofit/>
          </a:bodyPr>
          <a:lstStyle>
            <a:lvl1pPr marL="0" indent="0">
              <a:lnSpc>
                <a:spcPts val="1600"/>
              </a:lnSpc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371600" y="579438"/>
            <a:ext cx="6400800" cy="639763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371600" y="381000"/>
            <a:ext cx="6041400" cy="457200"/>
          </a:xfrm>
        </p:spPr>
        <p:txBody>
          <a:bodyPr>
            <a:normAutofit/>
          </a:bodyPr>
          <a:lstStyle>
            <a:lvl1pPr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EB3C5-6CE7-45E6-A499-BE9E5662B1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1295400"/>
            <a:ext cx="9144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"/>
          <p:cNvSpPr/>
          <p:nvPr/>
        </p:nvSpPr>
        <p:spPr>
          <a:xfrm>
            <a:off x="-609600" y="0"/>
            <a:ext cx="97536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4038601"/>
            <a:ext cx="7772400" cy="1470025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5410200"/>
            <a:ext cx="6400800" cy="175260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0A54F-442C-4CCE-B311-6926A397C901}" type="datetimeFigureOut">
              <a:rPr lang="en-US"/>
              <a:pPr>
                <a:defRPr/>
              </a:pPr>
              <a:t>7/6/2011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6FECD-DCFC-4487-A92E-EA931B2DFB4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0A54F-442C-4CCE-B311-6926A397C901}" type="datetimeFigureOut">
              <a:rPr lang="en-US"/>
              <a:pPr>
                <a:defRPr/>
              </a:pPr>
              <a:t>7/6/2011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8A1E5-5EAD-4DAA-907E-F977DAD7AEB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nimated 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2438400" y="3124202"/>
            <a:ext cx="2209800" cy="20573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543425" y="1447800"/>
            <a:ext cx="2209800" cy="2057400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629400" y="3124200"/>
            <a:ext cx="2209800" cy="2057400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2438400" y="381001"/>
            <a:ext cx="6400800" cy="639763"/>
          </a:xfrm>
        </p:spPr>
        <p:txBody>
          <a:bodyPr/>
          <a:lstStyle>
            <a:lvl1pPr algn="ctr">
              <a:defRPr sz="2800">
                <a:solidFill>
                  <a:schemeClr val="bg2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667000" y="990600"/>
            <a:ext cx="6019800" cy="457200"/>
          </a:xfrm>
        </p:spPr>
        <p:txBody>
          <a:bodyPr>
            <a:normAutofit/>
          </a:bodyPr>
          <a:lstStyle>
            <a:lvl1pPr algn="ctr">
              <a:buFontTx/>
              <a:buNone/>
              <a:defRPr sz="200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8F62F-9106-479C-862A-4559D435903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4406900"/>
            <a:ext cx="69707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1" y="2906714"/>
            <a:ext cx="69707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0A54F-442C-4CCE-B311-6926A397C901}" type="datetimeFigureOut">
              <a:rPr lang="en-US"/>
              <a:pPr>
                <a:defRPr/>
              </a:pPr>
              <a:t>7/6/2011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4201F-CE79-43F1-9783-E35BDD1A742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600201"/>
            <a:ext cx="3429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1600201"/>
            <a:ext cx="3352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0A54F-442C-4CCE-B311-6926A397C901}" type="datetimeFigureOut">
              <a:rPr lang="en-US"/>
              <a:pPr>
                <a:defRPr/>
              </a:pPr>
              <a:t>7/6/2011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7D17A-654C-448B-824A-23CE5EF00E6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4960" y="1504951"/>
            <a:ext cx="329184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4960" y="2144713"/>
            <a:ext cx="329184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1600" y="1493838"/>
            <a:ext cx="3429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0" y="2133600"/>
            <a:ext cx="3429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0A54F-442C-4CCE-B311-6926A397C901}" type="datetimeFigureOut">
              <a:rPr lang="en-US"/>
              <a:pPr>
                <a:defRPr/>
              </a:pPr>
              <a:t>7/6/2011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CD0D8-BECD-41E9-8DC4-B48111066F6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0A54F-442C-4CCE-B311-6926A397C901}" type="datetimeFigureOut">
              <a:rPr lang="en-US"/>
              <a:pPr>
                <a:defRPr/>
              </a:pPr>
              <a:t>7/6/2011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5067B-BA66-41D8-87AE-ADB326065EA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0A54F-442C-4CCE-B311-6926A397C901}" type="datetimeFigureOut">
              <a:rPr lang="en-US"/>
              <a:pPr>
                <a:defRPr/>
              </a:pPr>
              <a:t>7/6/2011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4E598-72F1-4403-A8C0-FF5E44A5E0C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304800"/>
            <a:ext cx="23987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273051"/>
            <a:ext cx="48006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1" y="1466851"/>
            <a:ext cx="23987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0A54F-442C-4CCE-B311-6926A397C901}" type="datetimeFigureOut">
              <a:rPr lang="en-US"/>
              <a:pPr>
                <a:defRPr/>
              </a:pPr>
              <a:t>7/6/2011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F1D12-84E5-4E6E-B90F-47C7067FD23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4873626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0" y="685800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l-GR" noProof="0" smtClean="0"/>
              <a:t>Κάντε κλικ στο εικονίδιο για να προσθέσετε μια εικόνα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0" y="5440364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0A54F-442C-4CCE-B311-6926A397C901}" type="datetimeFigureOut">
              <a:rPr lang="en-US"/>
              <a:pPr>
                <a:defRPr/>
              </a:pPr>
              <a:t>7/6/2011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55AC7-AB87-4195-87C7-A8C86446182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0A54F-442C-4CCE-B311-6926A397C901}" type="datetimeFigureOut">
              <a:rPr lang="en-US"/>
              <a:pPr>
                <a:defRPr/>
              </a:pPr>
              <a:t>7/6/2011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B086E-70AB-4EBF-90CC-82853E4BA48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0A54F-442C-4CCE-B311-6926A397C901}" type="datetimeFigureOut">
              <a:rPr lang="en-US"/>
              <a:pPr>
                <a:defRPr/>
              </a:pPr>
              <a:t>7/6/2011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3CC45-2FF3-4E45-A87B-C7F534354E2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542925" y="-25400"/>
            <a:ext cx="2143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7"/>
          <p:cNvSpPr/>
          <p:nvPr/>
        </p:nvSpPr>
        <p:spPr>
          <a:xfrm>
            <a:off x="-609600" y="0"/>
            <a:ext cx="97536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6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-381000"/>
            <a:ext cx="6019800" cy="802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200400" y="3686175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200400" y="2084175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200400" y="2885175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200400" y="4487175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200400" y="1524000"/>
            <a:ext cx="5486400" cy="457200"/>
          </a:xfrm>
        </p:spPr>
        <p:txBody>
          <a:bodyPr>
            <a:normAutofit/>
          </a:bodyPr>
          <a:lstStyle>
            <a:lvl1pPr algn="l">
              <a:buFontTx/>
              <a:buNone/>
              <a:defRPr sz="2400" b="1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600200" y="274638"/>
            <a:ext cx="7086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17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34A70-5C0F-43A9-BB0D-B74EBBF05E9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899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399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/>
            </p:par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nimate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4600" y="990601"/>
            <a:ext cx="3048000" cy="291125"/>
          </a:xfrm>
          <a:solidFill>
            <a:schemeClr val="accent5">
              <a:lumMod val="40000"/>
              <a:lumOff val="6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400" b="1" cap="all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14600" y="1295401"/>
            <a:ext cx="3048000" cy="38862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600"/>
            </a:lvl1pPr>
            <a:lvl2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2000"/>
            </a:lvl2pPr>
            <a:lvl3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800"/>
            </a:lvl3pPr>
            <a:lvl4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600"/>
            </a:lvl4pPr>
            <a:lvl5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38800" y="1295400"/>
            <a:ext cx="3124200" cy="3886200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20000"/>
                  <a:lumOff val="80000"/>
                </a:schemeClr>
              </a:buClr>
              <a:defRPr sz="1600"/>
            </a:lvl1pPr>
            <a:lvl2pPr>
              <a:buClr>
                <a:schemeClr val="accent1">
                  <a:lumMod val="20000"/>
                  <a:lumOff val="80000"/>
                </a:schemeClr>
              </a:buClr>
              <a:defRPr sz="2000"/>
            </a:lvl2pPr>
            <a:lvl3pPr>
              <a:buClr>
                <a:schemeClr val="accent1">
                  <a:lumMod val="20000"/>
                  <a:lumOff val="80000"/>
                </a:schemeClr>
              </a:buClr>
              <a:defRPr sz="1800"/>
            </a:lvl3pPr>
            <a:lvl4pPr>
              <a:buClr>
                <a:schemeClr val="accent1">
                  <a:lumMod val="20000"/>
                  <a:lumOff val="80000"/>
                </a:schemeClr>
              </a:buClr>
              <a:defRPr sz="1600"/>
            </a:lvl4pPr>
            <a:lvl5pPr>
              <a:buClr>
                <a:schemeClr val="accent1">
                  <a:lumMod val="20000"/>
                  <a:lumOff val="80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5638800" y="990601"/>
            <a:ext cx="3057525" cy="291125"/>
          </a:xfrm>
          <a:solidFill>
            <a:schemeClr val="accent5">
              <a:lumMod val="40000"/>
              <a:lumOff val="6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400" b="1" cap="all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2438400" y="381001"/>
            <a:ext cx="6324600" cy="639763"/>
          </a:xfrm>
        </p:spPr>
        <p:txBody>
          <a:bodyPr/>
          <a:lstStyle>
            <a:lvl1pPr algn="ctr">
              <a:defRPr sz="2800">
                <a:solidFill>
                  <a:schemeClr val="bg2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9207D-5418-4BFF-B6A9-0FF7FE2A2D2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542925" y="-25400"/>
            <a:ext cx="2143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/>
          <p:nvPr/>
        </p:nvSpPr>
        <p:spPr>
          <a:xfrm>
            <a:off x="-609600" y="0"/>
            <a:ext cx="97536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-381000"/>
            <a:ext cx="6019800" cy="802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1600200"/>
            <a:ext cx="3429000" cy="449580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>
                <a:ln w="6350"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1600200"/>
            <a:ext cx="3352800" cy="449580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>
                <a:ln w="6350"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00200" y="274638"/>
            <a:ext cx="7086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C1E83-92D9-4871-BBC0-EA1FC589E34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899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399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/>
            </p:par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542925" y="-25400"/>
            <a:ext cx="2143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7"/>
          <p:cNvSpPr/>
          <p:nvPr/>
        </p:nvSpPr>
        <p:spPr>
          <a:xfrm>
            <a:off x="-609600" y="0"/>
            <a:ext cx="97536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8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-381000"/>
            <a:ext cx="6019800" cy="802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3733800" y="1447801"/>
            <a:ext cx="5029200" cy="1676400"/>
          </a:xfrm>
        </p:spPr>
        <p:txBody>
          <a:bodyPr lIns="274320" tIns="0" rIns="182880" anchor="ctr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733800" y="3124201"/>
            <a:ext cx="5029200" cy="1676400"/>
          </a:xfrm>
        </p:spPr>
        <p:txBody>
          <a:bodyPr lIns="274320" tIns="0" rIns="182880" anchor="ctr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3733800" y="4800601"/>
            <a:ext cx="5029200" cy="1600200"/>
          </a:xfrm>
        </p:spPr>
        <p:txBody>
          <a:bodyPr lIns="274320" tIns="0" rIns="18288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1600200" y="1447801"/>
            <a:ext cx="2133600" cy="1676401"/>
          </a:xfrm>
        </p:spPr>
        <p:txBody>
          <a:bodyPr>
            <a:noAutofit/>
          </a:bodyPr>
          <a:lstStyle>
            <a:lvl1pPr algn="r"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1600200" y="3124201"/>
            <a:ext cx="2133600" cy="1676401"/>
          </a:xfrm>
        </p:spPr>
        <p:txBody>
          <a:bodyPr>
            <a:normAutofit/>
          </a:bodyPr>
          <a:lstStyle>
            <a:lvl1pPr algn="r"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7"/>
          </p:nvPr>
        </p:nvSpPr>
        <p:spPr>
          <a:xfrm>
            <a:off x="1600200" y="4800601"/>
            <a:ext cx="2133600" cy="1600200"/>
          </a:xfrm>
        </p:spPr>
        <p:txBody>
          <a:bodyPr>
            <a:normAutofit/>
          </a:bodyPr>
          <a:lstStyle>
            <a:lvl1pPr algn="r"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00200" y="274638"/>
            <a:ext cx="7086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19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2B184-BF34-46DF-8CA7-5AF4DE45DEE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899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399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/>
            </p:par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542925" y="-25400"/>
            <a:ext cx="2143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-609600" y="0"/>
            <a:ext cx="97536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-381000"/>
            <a:ext cx="6019800" cy="802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5274339" y="3805239"/>
            <a:ext cx="3411280" cy="2366962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5257800" y="1447801"/>
            <a:ext cx="3429000" cy="23526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15"/>
          </p:nvPr>
        </p:nvSpPr>
        <p:spPr>
          <a:xfrm>
            <a:off x="1613689" y="3817257"/>
            <a:ext cx="3414547" cy="23622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6"/>
          </p:nvPr>
        </p:nvSpPr>
        <p:spPr>
          <a:xfrm>
            <a:off x="1600200" y="1447801"/>
            <a:ext cx="3429000" cy="23526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00200" y="274638"/>
            <a:ext cx="7086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05F4F-92D5-424C-8A0E-92BD7451A8E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899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399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/>
            </p:par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542925" y="-25400"/>
            <a:ext cx="2143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"/>
          <p:cNvSpPr/>
          <p:nvPr/>
        </p:nvSpPr>
        <p:spPr>
          <a:xfrm>
            <a:off x="-609600" y="0"/>
            <a:ext cx="97536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-381000"/>
            <a:ext cx="6019800" cy="802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57600" y="1752600"/>
            <a:ext cx="3048000" cy="3505200"/>
          </a:xfrm>
        </p:spPr>
        <p:txBody>
          <a:bodyPr/>
          <a:lstStyle>
            <a:lvl1pPr marL="0" indent="0" algn="ctr">
              <a:lnSpc>
                <a:spcPts val="16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600200" y="274638"/>
            <a:ext cx="7086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CF173-A0BD-4954-B1DC-D2C8B42B810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899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399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/>
            </p:par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8580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"/>
          <p:cNvSpPr/>
          <p:nvPr userDrawn="1"/>
        </p:nvSpPr>
        <p:spPr>
          <a:xfrm>
            <a:off x="-609600" y="0"/>
            <a:ext cx="97536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962401"/>
            <a:ext cx="7772400" cy="1470025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5334000"/>
            <a:ext cx="6400800" cy="175260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0A54F-442C-4CCE-B311-6926A397C901}" type="datetimeFigureOut">
              <a:rPr lang="en-US"/>
              <a:pPr>
                <a:defRPr/>
              </a:pPr>
              <a:t>7/6/2011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21C06-AA37-437F-BE5C-D1E2F59285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0A54F-442C-4CCE-B311-6926A397C901}" type="datetimeFigureOut">
              <a:rPr lang="en-US"/>
              <a:pPr>
                <a:defRPr/>
              </a:pPr>
              <a:t>7/6/2011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6D447-2DB9-4630-8C5E-B073E75B07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0A54F-442C-4CCE-B311-6926A397C901}" type="datetimeFigureOut">
              <a:rPr lang="en-US"/>
              <a:pPr>
                <a:defRPr/>
              </a:pPr>
              <a:t>7/6/2011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108A1-D69D-49F4-9735-220B10A4F9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600201"/>
            <a:ext cx="381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600201"/>
            <a:ext cx="3733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0A54F-442C-4CCE-B311-6926A397C901}" type="datetimeFigureOut">
              <a:rPr lang="en-US"/>
              <a:pPr>
                <a:defRPr/>
              </a:pPr>
              <a:t>7/6/2011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2FE34-9D5E-4EA3-A4D0-E7A3B0A1CA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1535113"/>
            <a:ext cx="3657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0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00" y="1535113"/>
            <a:ext cx="3810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2174875"/>
            <a:ext cx="3810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0A54F-442C-4CCE-B311-6926A397C901}" type="datetimeFigureOut">
              <a:rPr lang="en-US"/>
              <a:pPr>
                <a:defRPr/>
              </a:pPr>
              <a:t>7/6/2011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41B72-6CE6-47A1-A0A0-6EF7A6B8EE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0A54F-442C-4CCE-B311-6926A397C901}" type="datetimeFigureOut">
              <a:rPr lang="en-US"/>
              <a:pPr>
                <a:defRPr/>
              </a:pPr>
              <a:t>7/6/2011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42C35-3BD9-4EC3-B6D1-48C98E1200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ideo" Target="NULL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video" Target="NULL" TargetMode="Externa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image" Target="../media/image2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video" Target="NULL" TargetMode="Externa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87.xml"/><Relationship Id="rId19" Type="http://schemas.openxmlformats.org/officeDocument/2006/relationships/image" Target="../media/image22.png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109.xml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3.xml"/><Relationship Id="rId19" Type="http://schemas.openxmlformats.org/officeDocument/2006/relationships/image" Target="../media/image23.png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ape">
            <a:hlinkClick r:id="" action="ppaction://media"/>
          </p:cNvPr>
          <p:cNvPicPr>
            <a:picLocks noRot="1" noChangeAspect="1"/>
          </p:cNvPicPr>
          <p:nvPr>
            <a:videoFile r:link="rId14"/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228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stand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274888" y="0"/>
            <a:ext cx="68691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213"/>
            <a:ext cx="2895600" cy="3651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accent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7338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accent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fld id="{0D17D67F-F4C5-4114-8007-F9D4C941060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38400" y="1066800"/>
            <a:ext cx="64008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031" name="Title Placeholder 1"/>
          <p:cNvSpPr>
            <a:spLocks noGrp="1"/>
          </p:cNvSpPr>
          <p:nvPr>
            <p:ph type="title"/>
          </p:nvPr>
        </p:nvSpPr>
        <p:spPr bwMode="auto">
          <a:xfrm>
            <a:off x="2438400" y="427038"/>
            <a:ext cx="64008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Στυλ κύριου τίτλου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887" r:id="rId5"/>
    <p:sldLayoutId id="2147483886" r:id="rId6"/>
    <p:sldLayoutId id="2147483885" r:id="rId7"/>
    <p:sldLayoutId id="2147483884" r:id="rId8"/>
    <p:sldLayoutId id="2147483883" r:id="rId9"/>
    <p:sldLayoutId id="2147483882" r:id="rId10"/>
    <p:sldLayoutId id="2147483935" r:id="rId11"/>
    <p:sldLayoutId id="2147483936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2800" b="1" kern="1200">
          <a:solidFill>
            <a:schemeClr val="bg2"/>
          </a:solidFill>
          <a:latin typeface="+mj-lt"/>
          <a:ea typeface="+mj-ea"/>
          <a:cs typeface="Segoe UI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Century Gothic" pitchFamily="34" charset="0"/>
          <a:cs typeface="Segoe U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Century Gothic" pitchFamily="34" charset="0"/>
          <a:cs typeface="Segoe U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Century Gothic" pitchFamily="34" charset="0"/>
          <a:cs typeface="Segoe U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Century Gothic" pitchFamily="34" charset="0"/>
          <a:cs typeface="Segoe U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Century Gothic" pitchFamily="34" charset="0"/>
          <a:cs typeface="Segoe U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Century Gothic" pitchFamily="34" charset="0"/>
          <a:cs typeface="Segoe U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Century Gothic" pitchFamily="34" charset="0"/>
          <a:cs typeface="Segoe U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Century Gothic" pitchFamily="34" charset="0"/>
          <a:cs typeface="Segoe UI" pitchFamily="34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Clr>
          <a:srgbClr val="FCFDFE"/>
        </a:buClr>
        <a:buSzPct val="70000"/>
        <a:buFont typeface="Arial" charset="0"/>
        <a:defRPr sz="2400" kern="1200">
          <a:solidFill>
            <a:srgbClr val="002549"/>
          </a:solidFill>
          <a:latin typeface="+mn-lt"/>
          <a:ea typeface="+mn-ea"/>
          <a:cs typeface="Segoe UI" pitchFamily="34" charset="0"/>
        </a:defRPr>
      </a:lvl1pPr>
      <a:lvl2pPr marL="457200" algn="l" rtl="0" fontAlgn="base">
        <a:spcBef>
          <a:spcPct val="20000"/>
        </a:spcBef>
        <a:spcAft>
          <a:spcPct val="0"/>
        </a:spcAft>
        <a:buClr>
          <a:srgbClr val="FCFDFE"/>
        </a:buClr>
        <a:buSzPct val="70000"/>
        <a:buFont typeface="Arial" charset="0"/>
        <a:defRPr sz="2800" kern="1200">
          <a:solidFill>
            <a:srgbClr val="002549"/>
          </a:solidFill>
          <a:latin typeface="+mn-lt"/>
          <a:ea typeface="+mn-ea"/>
          <a:cs typeface="Segoe UI" pitchFamily="34" charset="0"/>
        </a:defRPr>
      </a:lvl2pPr>
      <a:lvl3pPr marL="914400" algn="l" rtl="0" fontAlgn="base">
        <a:spcBef>
          <a:spcPct val="20000"/>
        </a:spcBef>
        <a:spcAft>
          <a:spcPct val="0"/>
        </a:spcAft>
        <a:buClr>
          <a:srgbClr val="FCFDFE"/>
        </a:buClr>
        <a:buSzPct val="70000"/>
        <a:buFont typeface="Arial" charset="0"/>
        <a:defRPr sz="2400" kern="1200">
          <a:solidFill>
            <a:srgbClr val="002549"/>
          </a:solidFill>
          <a:latin typeface="+mn-lt"/>
          <a:ea typeface="+mn-ea"/>
          <a:cs typeface="Segoe UI" pitchFamily="34" charset="0"/>
        </a:defRPr>
      </a:lvl3pPr>
      <a:lvl4pPr marL="1371600" algn="l" rtl="0" fontAlgn="base">
        <a:spcBef>
          <a:spcPct val="20000"/>
        </a:spcBef>
        <a:spcAft>
          <a:spcPct val="0"/>
        </a:spcAft>
        <a:buClr>
          <a:srgbClr val="FCFDFE"/>
        </a:buClr>
        <a:buSzPct val="70000"/>
        <a:buFont typeface="Arial" charset="0"/>
        <a:defRPr sz="2000" kern="1200">
          <a:solidFill>
            <a:srgbClr val="002549"/>
          </a:solidFill>
          <a:latin typeface="+mn-lt"/>
          <a:ea typeface="+mn-ea"/>
          <a:cs typeface="Segoe UI" pitchFamily="34" charset="0"/>
        </a:defRPr>
      </a:lvl4pPr>
      <a:lvl5pPr marL="1828800" algn="l" rtl="0" fontAlgn="base">
        <a:spcBef>
          <a:spcPct val="20000"/>
        </a:spcBef>
        <a:spcAft>
          <a:spcPct val="0"/>
        </a:spcAft>
        <a:buClr>
          <a:srgbClr val="FCFDFE"/>
        </a:buClr>
        <a:buSzPct val="70000"/>
        <a:buFont typeface="Arial" charset="0"/>
        <a:defRPr sz="2000" kern="1200">
          <a:solidFill>
            <a:srgbClr val="002549"/>
          </a:solidFill>
          <a:latin typeface="+mn-lt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213"/>
            <a:ext cx="2895600" cy="3651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dirty="0" smtClean="0">
                <a:solidFill>
                  <a:schemeClr val="accent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r>
              <a:rPr lang="en-US"/>
              <a:t>Copyright 2009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7338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accent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fld id="{534645E7-CF9F-4DEE-AE08-93852D3C34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34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600200" y="1066800"/>
            <a:ext cx="7010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34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27038"/>
            <a:ext cx="81534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Στυλ κύριου τίτλου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894" r:id="rId3"/>
    <p:sldLayoutId id="2147483939" r:id="rId4"/>
    <p:sldLayoutId id="2147483940" r:id="rId5"/>
    <p:sldLayoutId id="2147483893" r:id="rId6"/>
    <p:sldLayoutId id="2147483892" r:id="rId7"/>
    <p:sldLayoutId id="2147483891" r:id="rId8"/>
    <p:sldLayoutId id="2147483890" r:id="rId9"/>
    <p:sldLayoutId id="2147483889" r:id="rId10"/>
    <p:sldLayoutId id="2147483888" r:id="rId11"/>
    <p:sldLayoutId id="2147483941" r:id="rId12"/>
    <p:sldLayoutId id="2147483942" r:id="rId13"/>
    <p:sldLayoutId id="2147483943" r:id="rId14"/>
    <p:sldLayoutId id="2147483944" r:id="rId15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fontAlgn="base">
        <a:spcBef>
          <a:spcPct val="0"/>
        </a:spcBef>
        <a:spcAft>
          <a:spcPct val="0"/>
        </a:spcAft>
        <a:defRPr sz="2800" b="1" kern="1200">
          <a:solidFill>
            <a:schemeClr val="bg2"/>
          </a:solidFill>
          <a:latin typeface="+mj-lt"/>
          <a:ea typeface="+mj-ea"/>
          <a:cs typeface="Segoe UI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Century Gothic" pitchFamily="34" charset="0"/>
          <a:cs typeface="Segoe U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Century Gothic" pitchFamily="34" charset="0"/>
          <a:cs typeface="Segoe U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Century Gothic" pitchFamily="34" charset="0"/>
          <a:cs typeface="Segoe U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Century Gothic" pitchFamily="34" charset="0"/>
          <a:cs typeface="Segoe U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Century Gothic" pitchFamily="34" charset="0"/>
          <a:cs typeface="Segoe U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Century Gothic" pitchFamily="34" charset="0"/>
          <a:cs typeface="Segoe U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Century Gothic" pitchFamily="34" charset="0"/>
          <a:cs typeface="Segoe U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Century Gothic" pitchFamily="34" charset="0"/>
          <a:cs typeface="Segoe UI" pitchFamily="34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Clr>
          <a:srgbClr val="DCE6F2"/>
        </a:buClr>
        <a:buSzPct val="70000"/>
        <a:buFont typeface="Arial" charset="0"/>
        <a:defRPr sz="2400" kern="1200">
          <a:solidFill>
            <a:srgbClr val="17375E"/>
          </a:solidFill>
          <a:latin typeface="+mn-lt"/>
          <a:ea typeface="+mn-ea"/>
          <a:cs typeface="Segoe UI" pitchFamily="34" charset="0"/>
        </a:defRPr>
      </a:lvl1pPr>
      <a:lvl2pPr marL="457200" algn="l" rtl="0" fontAlgn="base">
        <a:spcBef>
          <a:spcPct val="20000"/>
        </a:spcBef>
        <a:spcAft>
          <a:spcPct val="0"/>
        </a:spcAft>
        <a:buClr>
          <a:srgbClr val="DCE6F2"/>
        </a:buClr>
        <a:buSzPct val="70000"/>
        <a:buFont typeface="Arial" charset="0"/>
        <a:defRPr sz="2800" kern="1200">
          <a:solidFill>
            <a:srgbClr val="17375E"/>
          </a:solidFill>
          <a:latin typeface="+mn-lt"/>
          <a:ea typeface="+mn-ea"/>
          <a:cs typeface="Segoe UI" pitchFamily="34" charset="0"/>
        </a:defRPr>
      </a:lvl2pPr>
      <a:lvl3pPr marL="914400" algn="l" rtl="0" fontAlgn="base">
        <a:spcBef>
          <a:spcPct val="20000"/>
        </a:spcBef>
        <a:spcAft>
          <a:spcPct val="0"/>
        </a:spcAft>
        <a:buClr>
          <a:srgbClr val="DCE6F2"/>
        </a:buClr>
        <a:buSzPct val="70000"/>
        <a:buFont typeface="Arial" charset="0"/>
        <a:defRPr sz="2400" kern="1200">
          <a:solidFill>
            <a:srgbClr val="17375E"/>
          </a:solidFill>
          <a:latin typeface="+mn-lt"/>
          <a:ea typeface="+mn-ea"/>
          <a:cs typeface="Segoe UI" pitchFamily="34" charset="0"/>
        </a:defRPr>
      </a:lvl3pPr>
      <a:lvl4pPr marL="1371600" algn="l" rtl="0" fontAlgn="base">
        <a:spcBef>
          <a:spcPct val="20000"/>
        </a:spcBef>
        <a:spcAft>
          <a:spcPct val="0"/>
        </a:spcAft>
        <a:buClr>
          <a:srgbClr val="DCE6F2"/>
        </a:buClr>
        <a:buSzPct val="70000"/>
        <a:buFont typeface="Arial" charset="0"/>
        <a:defRPr sz="2000" kern="1200">
          <a:solidFill>
            <a:srgbClr val="17375E"/>
          </a:solidFill>
          <a:latin typeface="+mn-lt"/>
          <a:ea typeface="+mn-ea"/>
          <a:cs typeface="Segoe UI" pitchFamily="34" charset="0"/>
        </a:defRPr>
      </a:lvl4pPr>
      <a:lvl5pPr marL="1828800" algn="l" rtl="0" fontAlgn="base">
        <a:spcBef>
          <a:spcPct val="20000"/>
        </a:spcBef>
        <a:spcAft>
          <a:spcPct val="0"/>
        </a:spcAft>
        <a:buClr>
          <a:srgbClr val="DCE6F2"/>
        </a:buClr>
        <a:buSzPct val="70000"/>
        <a:buFont typeface="Arial" charset="0"/>
        <a:defRPr sz="2000" kern="1200">
          <a:solidFill>
            <a:srgbClr val="17375E"/>
          </a:solidFill>
          <a:latin typeface="+mn-lt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0"/>
            <a:ext cx="6477000" cy="944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07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731838"/>
            <a:ext cx="6477000" cy="490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235C3AD-7E4F-4F51-846F-49510B80AFFD}" type="datetime1">
              <a:rPr lang="en-US"/>
              <a:pPr>
                <a:defRPr/>
              </a:pPr>
              <a:t>7/6/2011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50A1D13-EEAF-4A8E-AC05-66582FC0099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pic>
        <p:nvPicPr>
          <p:cNvPr id="30727" name="Picture 7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11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Picture 12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896" r:id="rId7"/>
    <p:sldLayoutId id="2147483951" r:id="rId8"/>
    <p:sldLayoutId id="2147483895" r:id="rId9"/>
    <p:sldLayoutId id="2147483952" r:id="rId10"/>
    <p:sldLayoutId id="2147483953" r:id="rId11"/>
    <p:sldLayoutId id="2147483954" r:id="rId12"/>
    <p:sldLayoutId id="2147483955" r:id="rId13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600" kern="1200">
          <a:ln>
            <a:solidFill>
              <a:schemeClr val="accent1">
                <a:lumMod val="60000"/>
                <a:lumOff val="40000"/>
              </a:schemeClr>
            </a:solidFill>
          </a:ln>
          <a:solidFill>
            <a:srgbClr val="F2F2F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rgbClr val="F2F2F2"/>
          </a:solidFill>
          <a:latin typeface="Franklin Gothic Medium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rgbClr val="F2F2F2"/>
          </a:solidFill>
          <a:latin typeface="Franklin Gothic Medium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rgbClr val="F2F2F2"/>
          </a:solidFill>
          <a:latin typeface="Franklin Gothic Medium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rgbClr val="F2F2F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2F2F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2F2F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2F2F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2F2F2"/>
          </a:solidFill>
          <a:latin typeface="Franklin Gothic Medium" pitchFamily="34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defRPr sz="3200" kern="1200">
          <a:solidFill>
            <a:srgbClr val="F2F2F2"/>
          </a:solidFill>
          <a:latin typeface="+mn-lt"/>
          <a:ea typeface="+mn-ea"/>
          <a:cs typeface="+mn-cs"/>
        </a:defRPr>
      </a:lvl1pPr>
      <a:lvl2pPr algn="l" rtl="0" fontAlgn="base">
        <a:spcBef>
          <a:spcPct val="20000"/>
        </a:spcBef>
        <a:spcAft>
          <a:spcPct val="0"/>
        </a:spcAft>
        <a:defRPr sz="2800" kern="1200">
          <a:solidFill>
            <a:srgbClr val="F2F2F2"/>
          </a:solidFill>
          <a:latin typeface="+mn-lt"/>
          <a:ea typeface="+mn-ea"/>
          <a:cs typeface="+mn-cs"/>
        </a:defRPr>
      </a:lvl2pPr>
      <a:lvl3pPr algn="l" rtl="0" fontAlgn="base">
        <a:spcBef>
          <a:spcPct val="20000"/>
        </a:spcBef>
        <a:spcAft>
          <a:spcPct val="0"/>
        </a:spcAft>
        <a:defRPr sz="2400" kern="1200">
          <a:solidFill>
            <a:srgbClr val="F2F2F2"/>
          </a:solidFill>
          <a:latin typeface="+mn-lt"/>
          <a:ea typeface="+mn-ea"/>
          <a:cs typeface="+mn-cs"/>
        </a:defRPr>
      </a:lvl3pPr>
      <a:lvl4pPr algn="l" rtl="0" fontAlgn="base">
        <a:spcBef>
          <a:spcPct val="20000"/>
        </a:spcBef>
        <a:spcAft>
          <a:spcPct val="0"/>
        </a:spcAft>
        <a:defRPr sz="2000" kern="1200">
          <a:solidFill>
            <a:srgbClr val="F2F2F2"/>
          </a:solidFill>
          <a:latin typeface="+mn-lt"/>
          <a:ea typeface="+mn-ea"/>
          <a:cs typeface="+mn-cs"/>
        </a:defRPr>
      </a:lvl4pPr>
      <a:lvl5pPr algn="l" rtl="0" fontAlgn="base">
        <a:spcBef>
          <a:spcPct val="20000"/>
        </a:spcBef>
        <a:spcAft>
          <a:spcPct val="0"/>
        </a:spcAft>
        <a:defRPr sz="2000" kern="1200">
          <a:solidFill>
            <a:srgbClr val="F2F2F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7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11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12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0"/>
            <a:ext cx="6477000" cy="944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4506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731838"/>
            <a:ext cx="6477000" cy="490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EF779A-A30D-49E3-B320-920B54B98F09}" type="datetime1">
              <a:rPr lang="en-US"/>
              <a:pPr>
                <a:defRPr/>
              </a:pPr>
              <a:t>7/6/2011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283E5AC-ABDF-4B07-B8BA-91ADF4590E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898" r:id="rId7"/>
    <p:sldLayoutId id="2147483962" r:id="rId8"/>
    <p:sldLayoutId id="2147483897" r:id="rId9"/>
    <p:sldLayoutId id="2147483963" r:id="rId10"/>
    <p:sldLayoutId id="2147483964" r:id="rId11"/>
    <p:sldLayoutId id="2147483965" r:id="rId12"/>
    <p:sldLayoutId id="2147483966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ln>
            <a:solidFill>
              <a:schemeClr val="accent1">
                <a:lumMod val="60000"/>
                <a:lumOff val="40000"/>
              </a:schemeClr>
            </a:solidFill>
          </a:ln>
          <a:solidFill>
            <a:srgbClr val="F2F2F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rgbClr val="F2F2F2"/>
          </a:solidFill>
          <a:latin typeface="Franklin Gothic Medium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rgbClr val="F2F2F2"/>
          </a:solidFill>
          <a:latin typeface="Franklin Gothic Medium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rgbClr val="F2F2F2"/>
          </a:solidFill>
          <a:latin typeface="Franklin Gothic Medium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rgbClr val="F2F2F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2F2F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2F2F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2F2F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2F2F2"/>
          </a:solidFill>
          <a:latin typeface="Franklin Gothic Medium" pitchFamily="34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defRPr sz="3200" kern="1200">
          <a:solidFill>
            <a:srgbClr val="F2F2F2"/>
          </a:solidFill>
          <a:latin typeface="+mn-lt"/>
          <a:ea typeface="+mn-ea"/>
          <a:cs typeface="+mn-cs"/>
        </a:defRPr>
      </a:lvl1pPr>
      <a:lvl2pPr algn="l" rtl="0" fontAlgn="base">
        <a:spcBef>
          <a:spcPct val="20000"/>
        </a:spcBef>
        <a:spcAft>
          <a:spcPct val="0"/>
        </a:spcAft>
        <a:defRPr sz="2800" kern="1200">
          <a:solidFill>
            <a:srgbClr val="F2F2F2"/>
          </a:solidFill>
          <a:latin typeface="+mn-lt"/>
          <a:ea typeface="+mn-ea"/>
          <a:cs typeface="+mn-cs"/>
        </a:defRPr>
      </a:lvl2pPr>
      <a:lvl3pPr algn="l" rtl="0" fontAlgn="base">
        <a:spcBef>
          <a:spcPct val="20000"/>
        </a:spcBef>
        <a:spcAft>
          <a:spcPct val="0"/>
        </a:spcAft>
        <a:defRPr sz="2400" kern="1200">
          <a:solidFill>
            <a:srgbClr val="F2F2F2"/>
          </a:solidFill>
          <a:latin typeface="+mn-lt"/>
          <a:ea typeface="+mn-ea"/>
          <a:cs typeface="+mn-cs"/>
        </a:defRPr>
      </a:lvl3pPr>
      <a:lvl4pPr algn="l" rtl="0" fontAlgn="base">
        <a:spcBef>
          <a:spcPct val="20000"/>
        </a:spcBef>
        <a:spcAft>
          <a:spcPct val="0"/>
        </a:spcAft>
        <a:defRPr sz="2000" kern="1200">
          <a:solidFill>
            <a:srgbClr val="F2F2F2"/>
          </a:solidFill>
          <a:latin typeface="+mn-lt"/>
          <a:ea typeface="+mn-ea"/>
          <a:cs typeface="+mn-cs"/>
        </a:defRPr>
      </a:lvl4pPr>
      <a:lvl5pPr algn="l" rtl="0" fontAlgn="base">
        <a:spcBef>
          <a:spcPct val="20000"/>
        </a:spcBef>
        <a:spcAft>
          <a:spcPct val="0"/>
        </a:spcAft>
        <a:defRPr sz="2000" kern="1200">
          <a:solidFill>
            <a:srgbClr val="F2F2F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hape">
            <a:hlinkClick r:id="" action="ppaction://media"/>
          </p:cNvPr>
          <p:cNvPicPr>
            <a:picLocks noRot="1" noChangeAspect="1"/>
          </p:cNvPicPr>
          <p:nvPr>
            <a:videoFile r:link="rId14"/>
          </p:nvPr>
        </p:nvPicPr>
        <p:blipFill>
          <a:blip r:embed="rId15">
            <a:lum bright="4000" contrast="4000"/>
          </a:blip>
          <a:srcRect/>
          <a:stretch>
            <a:fillRect/>
          </a:stretch>
        </p:blipFill>
        <p:spPr bwMode="auto">
          <a:xfrm>
            <a:off x="0" y="5464175"/>
            <a:ext cx="9144000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4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2225" y="9525"/>
            <a:ext cx="91313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213"/>
            <a:ext cx="2895600" cy="3651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accent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7338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accent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fld id="{BBCAE90D-FBBD-4C84-9B61-EE85C9BB233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5939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600200" y="1066800"/>
            <a:ext cx="7010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939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27038"/>
            <a:ext cx="81534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Στυλ κύριου τίτλου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04" r:id="rId5"/>
    <p:sldLayoutId id="2147483903" r:id="rId6"/>
    <p:sldLayoutId id="2147483902" r:id="rId7"/>
    <p:sldLayoutId id="2147483901" r:id="rId8"/>
    <p:sldLayoutId id="2147483900" r:id="rId9"/>
    <p:sldLayoutId id="2147483899" r:id="rId10"/>
    <p:sldLayoutId id="2147483971" r:id="rId11"/>
    <p:sldLayoutId id="2147483972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Script MT Bold" pitchFamily="66" charset="0"/>
          <a:ea typeface="+mj-ea"/>
          <a:cs typeface="Segoe UI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Script MT Bold" pitchFamily="66" charset="0"/>
          <a:cs typeface="Segoe U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Script MT Bold" pitchFamily="66" charset="0"/>
          <a:cs typeface="Segoe U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Script MT Bold" pitchFamily="66" charset="0"/>
          <a:cs typeface="Segoe U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Script MT Bold" pitchFamily="66" charset="0"/>
          <a:cs typeface="Segoe U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Script MT Bold" pitchFamily="66" charset="0"/>
          <a:cs typeface="Segoe U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Script MT Bold" pitchFamily="66" charset="0"/>
          <a:cs typeface="Segoe U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Script MT Bold" pitchFamily="66" charset="0"/>
          <a:cs typeface="Segoe U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Script MT Bold" pitchFamily="66" charset="0"/>
          <a:cs typeface="Segoe UI" pitchFamily="34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Clr>
          <a:srgbClr val="E5DAD6"/>
        </a:buClr>
        <a:buSzPct val="70000"/>
        <a:buFont typeface="Arial" charset="0"/>
        <a:defRPr sz="2400" kern="1200">
          <a:solidFill>
            <a:schemeClr val="tx1"/>
          </a:solidFill>
          <a:latin typeface="Script MT Bold" pitchFamily="66" charset="0"/>
          <a:ea typeface="+mn-ea"/>
          <a:cs typeface="Segoe UI" pitchFamily="34" charset="0"/>
        </a:defRPr>
      </a:lvl1pPr>
      <a:lvl2pPr marL="457200" algn="l" rtl="0" fontAlgn="base">
        <a:spcBef>
          <a:spcPct val="20000"/>
        </a:spcBef>
        <a:spcAft>
          <a:spcPct val="0"/>
        </a:spcAft>
        <a:buClr>
          <a:srgbClr val="E5DAD6"/>
        </a:buClr>
        <a:buSzPct val="70000"/>
        <a:buFont typeface="Arial" charset="0"/>
        <a:defRPr sz="2800" kern="1200">
          <a:solidFill>
            <a:srgbClr val="32454F"/>
          </a:solidFill>
          <a:latin typeface="+mn-lt"/>
          <a:ea typeface="+mn-ea"/>
          <a:cs typeface="Segoe UI" pitchFamily="34" charset="0"/>
        </a:defRPr>
      </a:lvl2pPr>
      <a:lvl3pPr marL="914400" algn="l" rtl="0" fontAlgn="base">
        <a:spcBef>
          <a:spcPct val="20000"/>
        </a:spcBef>
        <a:spcAft>
          <a:spcPct val="0"/>
        </a:spcAft>
        <a:buClr>
          <a:srgbClr val="E5DAD6"/>
        </a:buClr>
        <a:buSzPct val="70000"/>
        <a:buFont typeface="Arial" charset="0"/>
        <a:defRPr sz="2400" kern="1200">
          <a:solidFill>
            <a:srgbClr val="32454F"/>
          </a:solidFill>
          <a:latin typeface="+mn-lt"/>
          <a:ea typeface="+mn-ea"/>
          <a:cs typeface="Segoe UI" pitchFamily="34" charset="0"/>
        </a:defRPr>
      </a:lvl3pPr>
      <a:lvl4pPr marL="1371600" algn="l" rtl="0" fontAlgn="base">
        <a:spcBef>
          <a:spcPct val="20000"/>
        </a:spcBef>
        <a:spcAft>
          <a:spcPct val="0"/>
        </a:spcAft>
        <a:buClr>
          <a:srgbClr val="E5DAD6"/>
        </a:buClr>
        <a:buSzPct val="70000"/>
        <a:buFont typeface="Arial" charset="0"/>
        <a:defRPr sz="2000" kern="1200">
          <a:solidFill>
            <a:srgbClr val="32454F"/>
          </a:solidFill>
          <a:latin typeface="+mn-lt"/>
          <a:ea typeface="+mn-ea"/>
          <a:cs typeface="Segoe UI" pitchFamily="34" charset="0"/>
        </a:defRPr>
      </a:lvl4pPr>
      <a:lvl5pPr marL="1828800" algn="l" rtl="0" fontAlgn="base">
        <a:spcBef>
          <a:spcPct val="20000"/>
        </a:spcBef>
        <a:spcAft>
          <a:spcPct val="0"/>
        </a:spcAft>
        <a:buClr>
          <a:srgbClr val="E5DAD6"/>
        </a:buClr>
        <a:buSzPct val="70000"/>
        <a:buFont typeface="Arial" charset="0"/>
        <a:defRPr sz="2000" kern="1200">
          <a:solidFill>
            <a:srgbClr val="32454F"/>
          </a:solidFill>
          <a:latin typeface="+mn-lt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still_tacks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bulletin_board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2225" y="9525"/>
            <a:ext cx="91313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213"/>
            <a:ext cx="2895600" cy="3651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dirty="0" smtClean="0">
                <a:solidFill>
                  <a:schemeClr val="accent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r>
              <a:rPr lang="en-US"/>
              <a:t>Copyright 2009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7338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accent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fld id="{FAD2DD6A-BEBA-4D7F-A2FB-76FB51A1D8F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271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600200" y="1066800"/>
            <a:ext cx="7010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7271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27038"/>
            <a:ext cx="81534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Στυλ κύριου τίτλου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10" r:id="rId5"/>
    <p:sldLayoutId id="2147483909" r:id="rId6"/>
    <p:sldLayoutId id="2147483908" r:id="rId7"/>
    <p:sldLayoutId id="2147483907" r:id="rId8"/>
    <p:sldLayoutId id="2147483906" r:id="rId9"/>
    <p:sldLayoutId id="2147483905" r:id="rId10"/>
    <p:sldLayoutId id="2147483977" r:id="rId11"/>
    <p:sldLayoutId id="2147483978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fontAlgn="base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Script MT Bold" pitchFamily="66" charset="0"/>
          <a:ea typeface="+mj-ea"/>
          <a:cs typeface="Segoe UI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Script MT Bold" pitchFamily="66" charset="0"/>
          <a:cs typeface="Segoe U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Script MT Bold" pitchFamily="66" charset="0"/>
          <a:cs typeface="Segoe U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Script MT Bold" pitchFamily="66" charset="0"/>
          <a:cs typeface="Segoe U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Script MT Bold" pitchFamily="66" charset="0"/>
          <a:cs typeface="Segoe U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Script MT Bold" pitchFamily="66" charset="0"/>
          <a:cs typeface="Segoe U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Script MT Bold" pitchFamily="66" charset="0"/>
          <a:cs typeface="Segoe U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Script MT Bold" pitchFamily="66" charset="0"/>
          <a:cs typeface="Segoe U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Script MT Bold" pitchFamily="66" charset="0"/>
          <a:cs typeface="Segoe UI" pitchFamily="34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Clr>
          <a:srgbClr val="E5DAD6"/>
        </a:buClr>
        <a:buSzPct val="70000"/>
        <a:buFont typeface="Arial" charset="0"/>
        <a:defRPr sz="2400" kern="1200">
          <a:solidFill>
            <a:schemeClr val="tx1"/>
          </a:solidFill>
          <a:latin typeface="Script MT Bold" pitchFamily="66" charset="0"/>
          <a:ea typeface="+mn-ea"/>
          <a:cs typeface="Segoe UI" pitchFamily="34" charset="0"/>
        </a:defRPr>
      </a:lvl1pPr>
      <a:lvl2pPr marL="457200" algn="l" rtl="0" fontAlgn="base">
        <a:spcBef>
          <a:spcPct val="20000"/>
        </a:spcBef>
        <a:spcAft>
          <a:spcPct val="0"/>
        </a:spcAft>
        <a:buClr>
          <a:srgbClr val="E5DAD6"/>
        </a:buClr>
        <a:buSzPct val="70000"/>
        <a:buFont typeface="Arial" charset="0"/>
        <a:defRPr sz="2800" kern="1200">
          <a:solidFill>
            <a:srgbClr val="32454F"/>
          </a:solidFill>
          <a:latin typeface="+mn-lt"/>
          <a:ea typeface="+mn-ea"/>
          <a:cs typeface="Segoe UI" pitchFamily="34" charset="0"/>
        </a:defRPr>
      </a:lvl2pPr>
      <a:lvl3pPr marL="914400" algn="l" rtl="0" fontAlgn="base">
        <a:spcBef>
          <a:spcPct val="20000"/>
        </a:spcBef>
        <a:spcAft>
          <a:spcPct val="0"/>
        </a:spcAft>
        <a:buClr>
          <a:srgbClr val="E5DAD6"/>
        </a:buClr>
        <a:buSzPct val="70000"/>
        <a:buFont typeface="Arial" charset="0"/>
        <a:defRPr sz="2400" kern="1200">
          <a:solidFill>
            <a:srgbClr val="32454F"/>
          </a:solidFill>
          <a:latin typeface="+mn-lt"/>
          <a:ea typeface="+mn-ea"/>
          <a:cs typeface="Segoe UI" pitchFamily="34" charset="0"/>
        </a:defRPr>
      </a:lvl3pPr>
      <a:lvl4pPr marL="1371600" algn="l" rtl="0" fontAlgn="base">
        <a:spcBef>
          <a:spcPct val="20000"/>
        </a:spcBef>
        <a:spcAft>
          <a:spcPct val="0"/>
        </a:spcAft>
        <a:buClr>
          <a:srgbClr val="E5DAD6"/>
        </a:buClr>
        <a:buSzPct val="70000"/>
        <a:buFont typeface="Arial" charset="0"/>
        <a:defRPr sz="2000" kern="1200">
          <a:solidFill>
            <a:srgbClr val="32454F"/>
          </a:solidFill>
          <a:latin typeface="+mn-lt"/>
          <a:ea typeface="+mn-ea"/>
          <a:cs typeface="Segoe UI" pitchFamily="34" charset="0"/>
        </a:defRPr>
      </a:lvl4pPr>
      <a:lvl5pPr marL="1828800" algn="l" rtl="0" fontAlgn="base">
        <a:spcBef>
          <a:spcPct val="20000"/>
        </a:spcBef>
        <a:spcAft>
          <a:spcPct val="0"/>
        </a:spcAft>
        <a:buClr>
          <a:srgbClr val="E5DAD6"/>
        </a:buClr>
        <a:buSzPct val="70000"/>
        <a:buFont typeface="Arial" charset="0"/>
        <a:defRPr sz="2000" kern="1200">
          <a:solidFill>
            <a:srgbClr val="32454F"/>
          </a:solidFill>
          <a:latin typeface="+mn-lt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">
            <a:hlinkClick r:id="" action="ppaction://media"/>
          </p:cNvPr>
          <p:cNvPicPr>
            <a:picLocks noRot="1" noChangeAspect="1"/>
          </p:cNvPicPr>
          <p:nvPr>
            <a:videoFile r:link="rId18"/>
          </p:nvPr>
        </p:nvPicPr>
        <p:blipFill>
          <a:blip r:embed="rId19"/>
          <a:srcRect/>
          <a:stretch>
            <a:fillRect/>
          </a:stretch>
        </p:blipFill>
        <p:spPr bwMode="auto">
          <a:xfrm>
            <a:off x="-542925" y="-25400"/>
            <a:ext cx="2143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-609600" y="0"/>
            <a:ext cx="97536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124200" y="-381000"/>
            <a:ext cx="6019800" cy="802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1" name="Title Placeholder 1"/>
          <p:cNvSpPr>
            <a:spLocks noGrp="1"/>
          </p:cNvSpPr>
          <p:nvPr>
            <p:ph type="title"/>
          </p:nvPr>
        </p:nvSpPr>
        <p:spPr bwMode="auto">
          <a:xfrm>
            <a:off x="1600200" y="274638"/>
            <a:ext cx="7086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Στυλ κύριου τίτλου</a:t>
            </a:r>
            <a:endParaRPr lang="en-US" smtClean="0"/>
          </a:p>
        </p:txBody>
      </p:sp>
      <p:sp>
        <p:nvSpPr>
          <p:cNvPr id="8602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600200" y="1447800"/>
            <a:ext cx="7086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7B0A54F-442C-4CCE-B311-6926A397C901}" type="datetimeFigureOut">
              <a:rPr lang="en-US"/>
              <a:pPr>
                <a:defRPr/>
              </a:pPr>
              <a:t>7/6/2011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AB17A66-A6C8-4735-9829-04C6B5A9DD7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20" r:id="rId2"/>
    <p:sldLayoutId id="2147483919" r:id="rId3"/>
    <p:sldLayoutId id="2147483918" r:id="rId4"/>
    <p:sldLayoutId id="2147483917" r:id="rId5"/>
    <p:sldLayoutId id="2147483916" r:id="rId6"/>
    <p:sldLayoutId id="2147483915" r:id="rId7"/>
    <p:sldLayoutId id="2147483914" r:id="rId8"/>
    <p:sldLayoutId id="2147483913" r:id="rId9"/>
    <p:sldLayoutId id="2147483912" r:id="rId10"/>
    <p:sldLayoutId id="2147483911" r:id="rId11"/>
    <p:sldLayoutId id="2147483980" r:id="rId12"/>
    <p:sldLayoutId id="2147483981" r:id="rId13"/>
    <p:sldLayoutId id="2147483982" r:id="rId14"/>
    <p:sldLayoutId id="2147483983" r:id="rId15"/>
    <p:sldLayoutId id="2147483984" r:id="rId1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ill Sans MT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ill Sans MT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ill Sans MT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ill Sans MT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ill Sans MT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ill Sans MT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ill Sans MT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ill Sans MT" pitchFamily="34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algn="l" rtl="0" fontAlgn="base">
        <a:spcBef>
          <a:spcPct val="20000"/>
        </a:spcBef>
        <a:spcAft>
          <a:spcPct val="0"/>
        </a:spcAft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rtl="0" fontAlgn="base">
        <a:spcBef>
          <a:spcPct val="20000"/>
        </a:spcBef>
        <a:spcAft>
          <a:spcPct val="0"/>
        </a:spcAft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algn="l" rtl="0" fontAlgn="base">
        <a:spcBef>
          <a:spcPct val="20000"/>
        </a:spcBef>
        <a:spcAft>
          <a:spcPct val="0"/>
        </a:spcAft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algn="l" rtl="0" fontAlgn="base">
        <a:spcBef>
          <a:spcPct val="20000"/>
        </a:spcBef>
        <a:spcAft>
          <a:spcPct val="0"/>
        </a:spcAft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8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-1295400" y="-1143000"/>
            <a:ext cx="51435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-609600" y="0"/>
            <a:ext cx="97536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3428" name="Picture 9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3124200" y="-381000"/>
            <a:ext cx="6019800" cy="802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9" name="Picture 10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-36513" y="-576263"/>
            <a:ext cx="6008688" cy="789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30" name="Title Placeholder 1"/>
          <p:cNvSpPr>
            <a:spLocks noGrp="1"/>
          </p:cNvSpPr>
          <p:nvPr>
            <p:ph type="title"/>
          </p:nvPr>
        </p:nvSpPr>
        <p:spPr bwMode="auto">
          <a:xfrm>
            <a:off x="990600" y="274638"/>
            <a:ext cx="7696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Στυλ κύριου τίτλου</a:t>
            </a:r>
            <a:endParaRPr lang="en-US" smtClean="0"/>
          </a:p>
        </p:txBody>
      </p:sp>
      <p:sp>
        <p:nvSpPr>
          <p:cNvPr id="1034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90600" y="1447800"/>
            <a:ext cx="76962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7B0A54F-442C-4CCE-B311-6926A397C901}" type="datetimeFigureOut">
              <a:rPr lang="en-US"/>
              <a:pPr>
                <a:defRPr/>
              </a:pPr>
              <a:t>7/6/2011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C833DA8-6656-404D-B2F5-4FBF732D9D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30" r:id="rId2"/>
    <p:sldLayoutId id="2147483929" r:id="rId3"/>
    <p:sldLayoutId id="2147483928" r:id="rId4"/>
    <p:sldLayoutId id="2147483927" r:id="rId5"/>
    <p:sldLayoutId id="2147483926" r:id="rId6"/>
    <p:sldLayoutId id="2147483925" r:id="rId7"/>
    <p:sldLayoutId id="2147483924" r:id="rId8"/>
    <p:sldLayoutId id="2147483923" r:id="rId9"/>
    <p:sldLayoutId id="2147483922" r:id="rId10"/>
    <p:sldLayoutId id="2147483921" r:id="rId11"/>
    <p:sldLayoutId id="2147483986" r:id="rId12"/>
    <p:sldLayoutId id="2147483987" r:id="rId13"/>
    <p:sldLayoutId id="2147483988" r:id="rId14"/>
    <p:sldLayoutId id="2147483989" r:id="rId15"/>
    <p:sldLayoutId id="2147483990" r:id="rId16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ill Sans MT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ill Sans MT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ill Sans MT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ill Sans MT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ill Sans MT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ill Sans MT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ill Sans MT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ill Sans MT" pitchFamily="34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algn="l" rtl="0" fontAlgn="base">
        <a:spcBef>
          <a:spcPct val="20000"/>
        </a:spcBef>
        <a:spcAft>
          <a:spcPct val="0"/>
        </a:spcAft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rtl="0" fontAlgn="base">
        <a:spcBef>
          <a:spcPct val="20000"/>
        </a:spcBef>
        <a:spcAft>
          <a:spcPct val="0"/>
        </a:spcAft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algn="l" rtl="0" fontAlgn="base">
        <a:spcBef>
          <a:spcPct val="20000"/>
        </a:spcBef>
        <a:spcAft>
          <a:spcPct val="0"/>
        </a:spcAft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algn="l" rtl="0" fontAlgn="base">
        <a:spcBef>
          <a:spcPct val="20000"/>
        </a:spcBef>
        <a:spcAft>
          <a:spcPct val="0"/>
        </a:spcAft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2.png"/><Relationship Id="rId4" Type="http://schemas.openxmlformats.org/officeDocument/2006/relationships/image" Target="../media/image31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44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hyperlink" Target="mathisi20/mathisi_2_0/09_parousiasi%20linar/Esoteriki_afxisi/quiz.html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7.xml"/><Relationship Id="rId6" Type="http://schemas.openxmlformats.org/officeDocument/2006/relationships/hyperlink" Target="mathisi20/mathisi_2_0/09_parousiasi%20linar/Paragontopoiisi/15.%20&#928;&#945;&#961;&#945;&#947;&#959;&#957;&#964;&#959;&#960;&#959;&#943;&#951;&#963;&#951;/quiz.html" TargetMode="Externa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mathisi20/mathisi_2_0/09_parousiasi%20linar/maths.mp4" TargetMode="Externa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5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Τίτλος 1"/>
          <p:cNvSpPr>
            <a:spLocks noGrp="1"/>
          </p:cNvSpPr>
          <p:nvPr>
            <p:ph type="ctrTitle"/>
          </p:nvPr>
        </p:nvSpPr>
        <p:spPr>
          <a:xfrm>
            <a:off x="3635375" y="908050"/>
            <a:ext cx="5046663" cy="3673475"/>
          </a:xfrm>
        </p:spPr>
        <p:txBody>
          <a:bodyPr/>
          <a:lstStyle/>
          <a:p>
            <a:r>
              <a:rPr lang="el-GR" sz="2000" smtClean="0">
                <a:solidFill>
                  <a:schemeClr val="tx1"/>
                </a:solidFill>
              </a:rPr>
              <a:t>ΧΡΗΣΙΜΟΠΟΙΟΥΜΕ</a:t>
            </a:r>
            <a:r>
              <a:rPr lang="el-GR" smtClean="0">
                <a:solidFill>
                  <a:srgbClr val="C00000"/>
                </a:solidFill>
              </a:rPr>
              <a:t> ΤΗΝ ΤΕΧΝΟΛΟΓΙΑ</a:t>
            </a:r>
            <a:br>
              <a:rPr lang="el-GR" smtClean="0">
                <a:solidFill>
                  <a:srgbClr val="C00000"/>
                </a:solidFill>
              </a:rPr>
            </a:br>
            <a:r>
              <a:rPr lang="el-GR" smtClean="0">
                <a:solidFill>
                  <a:srgbClr val="C00000"/>
                </a:solidFill>
              </a:rPr>
              <a:t/>
            </a:r>
            <a:br>
              <a:rPr lang="el-GR" smtClean="0">
                <a:solidFill>
                  <a:srgbClr val="C00000"/>
                </a:solidFill>
              </a:rPr>
            </a:br>
            <a:r>
              <a:rPr lang="el-GR" smtClean="0">
                <a:solidFill>
                  <a:srgbClr val="C00000"/>
                </a:solidFill>
              </a:rPr>
              <a:t> </a:t>
            </a:r>
            <a:r>
              <a:rPr lang="el-GR" sz="2000" smtClean="0">
                <a:solidFill>
                  <a:schemeClr val="tx1"/>
                </a:solidFill>
              </a:rPr>
              <a:t>ΓΙΑ ΝΑ </a:t>
            </a:r>
            <a:r>
              <a:rPr lang="el-GR" smtClean="0">
                <a:solidFill>
                  <a:srgbClr val="C00000"/>
                </a:solidFill>
              </a:rPr>
              <a:t>ΦΤΙΑΞΟΥΜΕ </a:t>
            </a:r>
            <a:r>
              <a:rPr lang="el-GR" sz="2000" smtClean="0">
                <a:solidFill>
                  <a:schemeClr val="tx1"/>
                </a:solidFill>
              </a:rPr>
              <a:t>ΜΙΑ</a:t>
            </a:r>
            <a:r>
              <a:rPr lang="el-GR" smtClean="0">
                <a:solidFill>
                  <a:srgbClr val="C00000"/>
                </a:solidFill>
              </a:rPr>
              <a:t> ΔΙΔΑΣΚΑΛΙΑ </a:t>
            </a:r>
            <a:r>
              <a:rPr lang="el-GR" sz="2000" smtClean="0">
                <a:solidFill>
                  <a:schemeClr val="tx1"/>
                </a:solidFill>
              </a:rPr>
              <a:t>ΠΟΥ</a:t>
            </a:r>
            <a:r>
              <a:rPr lang="el-GR" smtClean="0">
                <a:solidFill>
                  <a:srgbClr val="C00000"/>
                </a:solidFill>
              </a:rPr>
              <a:t> ΟΔΗΓΕΙ</a:t>
            </a:r>
            <a:br>
              <a:rPr lang="el-GR" smtClean="0">
                <a:solidFill>
                  <a:srgbClr val="C00000"/>
                </a:solidFill>
              </a:rPr>
            </a:br>
            <a:r>
              <a:rPr lang="el-GR" smtClean="0">
                <a:solidFill>
                  <a:srgbClr val="C00000"/>
                </a:solidFill>
              </a:rPr>
              <a:t> </a:t>
            </a:r>
            <a:br>
              <a:rPr lang="el-GR" smtClean="0">
                <a:solidFill>
                  <a:srgbClr val="C00000"/>
                </a:solidFill>
              </a:rPr>
            </a:br>
            <a:r>
              <a:rPr lang="el-GR" sz="2000" smtClean="0">
                <a:solidFill>
                  <a:schemeClr val="tx1"/>
                </a:solidFill>
              </a:rPr>
              <a:t>ΤΟΥΣ ΜΑΘΗΤΕΣ  </a:t>
            </a:r>
            <a:br>
              <a:rPr lang="el-GR" sz="2000" smtClean="0">
                <a:solidFill>
                  <a:schemeClr val="tx1"/>
                </a:solidFill>
              </a:rPr>
            </a:br>
            <a:r>
              <a:rPr lang="el-GR" sz="2000" smtClean="0">
                <a:solidFill>
                  <a:schemeClr val="tx1"/>
                </a:solidFill>
              </a:rPr>
              <a:t>ΑΒΙΑΣΤΑ </a:t>
            </a:r>
            <a:r>
              <a:rPr lang="el-GR" smtClean="0">
                <a:solidFill>
                  <a:srgbClr val="C00000"/>
                </a:solidFill>
              </a:rPr>
              <a:t>ΣΤΗ ΓΝΩΣΗ</a:t>
            </a:r>
          </a:p>
        </p:txBody>
      </p:sp>
      <p:pic>
        <p:nvPicPr>
          <p:cNvPr id="121858" name="Εικόνα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115888"/>
            <a:ext cx="3462337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59" name="Εικόνα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3284538"/>
            <a:ext cx="3455987" cy="382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7938"/>
            <a:ext cx="1322388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61" name="Rectangle 5"/>
          <p:cNvSpPr>
            <a:spLocks noChangeArrowheads="1"/>
          </p:cNvSpPr>
          <p:nvPr/>
        </p:nvSpPr>
        <p:spPr bwMode="auto">
          <a:xfrm>
            <a:off x="5003800" y="6167438"/>
            <a:ext cx="38893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60000"/>
              </a:lnSpc>
            </a:pPr>
            <a:r>
              <a:rPr lang="el-GR" sz="1400" b="1">
                <a:latin typeface="Century Gothic" pitchFamily="34" charset="0"/>
              </a:rPr>
              <a:t>Σύγχρονης Σχολής Αυγουλέα Λιναρδάτου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34146" name="Slide Number Placeholder 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541A974-F427-4C6A-B62E-7A7855BF09C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/>
          </a:p>
        </p:txBody>
      </p:sp>
      <p:sp>
        <p:nvSpPr>
          <p:cNvPr id="134147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Copyright 2009</a:t>
            </a:r>
          </a:p>
        </p:txBody>
      </p:sp>
      <p:sp>
        <p:nvSpPr>
          <p:cNvPr id="134148" name="Title 4"/>
          <p:cNvSpPr>
            <a:spLocks noGrp="1"/>
          </p:cNvSpPr>
          <p:nvPr>
            <p:ph type="title"/>
          </p:nvPr>
        </p:nvSpPr>
        <p:spPr>
          <a:xfrm>
            <a:off x="457200" y="427038"/>
            <a:ext cx="8153400" cy="639762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1341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35170" name="Slide Number Placeholder 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704FF60-B859-4C38-B19D-EC2FCE4B209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/>
          </a:p>
        </p:txBody>
      </p:sp>
      <p:sp>
        <p:nvSpPr>
          <p:cNvPr id="135171" name="Title 4"/>
          <p:cNvSpPr>
            <a:spLocks noGrp="1"/>
          </p:cNvSpPr>
          <p:nvPr>
            <p:ph type="title"/>
          </p:nvPr>
        </p:nvSpPr>
        <p:spPr>
          <a:xfrm>
            <a:off x="457200" y="427038"/>
            <a:ext cx="8153400" cy="639762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13517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163"/>
            <a:ext cx="9144000" cy="682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Υπότιτλος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>
              <a:solidFill>
                <a:srgbClr val="17375E"/>
              </a:solidFill>
            </a:endParaRPr>
          </a:p>
        </p:txBody>
      </p:sp>
      <p:sp>
        <p:nvSpPr>
          <p:cNvPr id="136194" name="Τίτλος 2"/>
          <p:cNvSpPr>
            <a:spLocks noGrp="1"/>
          </p:cNvSpPr>
          <p:nvPr>
            <p:ph type="ctrTitle"/>
          </p:nvPr>
        </p:nvSpPr>
        <p:spPr>
          <a:xfrm>
            <a:off x="2411413" y="1916113"/>
            <a:ext cx="5410200" cy="860425"/>
          </a:xfrm>
        </p:spPr>
        <p:txBody>
          <a:bodyPr/>
          <a:lstStyle/>
          <a:p>
            <a:r>
              <a:rPr lang="el-GR" smtClean="0"/>
              <a:t>πριν μπει στην τάξη έχει φανταστεί και δημιουργήσει το μάθημα του </a:t>
            </a:r>
          </a:p>
        </p:txBody>
      </p:sp>
      <p:pic>
        <p:nvPicPr>
          <p:cNvPr id="136195" name="Εικόνα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4005263"/>
            <a:ext cx="476250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6" name="Εικόνα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1913" y="3716338"/>
            <a:ext cx="3095625" cy="376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7" name="Ορθογώνιο 7"/>
          <p:cNvSpPr>
            <a:spLocks noChangeArrowheads="1"/>
          </p:cNvSpPr>
          <p:nvPr/>
        </p:nvSpPr>
        <p:spPr bwMode="auto">
          <a:xfrm>
            <a:off x="3200400" y="280988"/>
            <a:ext cx="35321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3200" b="1">
                <a:solidFill>
                  <a:srgbClr val="C00000"/>
                </a:solidFill>
                <a:latin typeface="Calibri" pitchFamily="34" charset="0"/>
              </a:rPr>
              <a:t>Ο ΕΚΠΑΙΔΕΥΤΙΚΟΣ</a:t>
            </a:r>
          </a:p>
        </p:txBody>
      </p:sp>
      <p:pic>
        <p:nvPicPr>
          <p:cNvPr id="13619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8575"/>
            <a:ext cx="660400" cy="118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620713"/>
            <a:ext cx="5273675" cy="397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2 - Εικόν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6013" y="1003300"/>
            <a:ext cx="5273675" cy="398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3 - Εικόνα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500" y="1339850"/>
            <a:ext cx="5273675" cy="395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- Εικόνα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14563" y="1571625"/>
            <a:ext cx="5273675" cy="394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- Εικόνα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16238" y="1916113"/>
            <a:ext cx="5273675" cy="396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- Εικόνα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70300" y="2060575"/>
            <a:ext cx="5273675" cy="397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7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5675313"/>
            <a:ext cx="660400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9750" y="1412875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50000"/>
                  </a:schemeClr>
                </a:solidFill>
              </a:rPr>
            </a:br>
            <a:endParaRPr lang="el-GR" dirty="0"/>
          </a:p>
        </p:txBody>
      </p:sp>
      <p:pic>
        <p:nvPicPr>
          <p:cNvPr id="3" name="2 - Εικόν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549275"/>
            <a:ext cx="443230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3 - Εικόν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1125538"/>
            <a:ext cx="4324350" cy="323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- Εικόνα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87625" y="1628775"/>
            <a:ext cx="4337050" cy="327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- Εικόνα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35350" y="1916113"/>
            <a:ext cx="4441825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- Εικόνα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00563" y="2216150"/>
            <a:ext cx="4430712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71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5675313"/>
            <a:ext cx="660400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40290" name="Footer Placeholder 2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Copyright 2009</a:t>
            </a:r>
          </a:p>
        </p:txBody>
      </p:sp>
      <p:sp>
        <p:nvSpPr>
          <p:cNvPr id="140291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0C515A1-186D-41FD-82C3-10A6F3376A8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/>
          </a:p>
        </p:txBody>
      </p:sp>
      <p:pic>
        <p:nvPicPr>
          <p:cNvPr id="140292" name="Content Placeholder 5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476250"/>
            <a:ext cx="8280400" cy="575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Τίτλος 1"/>
          <p:cNvSpPr>
            <a:spLocks noGrp="1"/>
          </p:cNvSpPr>
          <p:nvPr>
            <p:ph type="title"/>
          </p:nvPr>
        </p:nvSpPr>
        <p:spPr>
          <a:xfrm>
            <a:off x="539750" y="404813"/>
            <a:ext cx="8153400" cy="639762"/>
          </a:xfrm>
        </p:spPr>
        <p:txBody>
          <a:bodyPr/>
          <a:lstStyle/>
          <a:p>
            <a:r>
              <a:rPr lang="el-GR" smtClean="0"/>
              <a:t>γ</a:t>
            </a:r>
          </a:p>
        </p:txBody>
      </p:sp>
      <p:sp>
        <p:nvSpPr>
          <p:cNvPr id="141314" name="Θέση αριθμού διαφάνειας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25C72BC-0FE6-4611-A8EA-19639EF42F7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/>
          </a:p>
        </p:txBody>
      </p:sp>
      <p:pic>
        <p:nvPicPr>
          <p:cNvPr id="1413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404813"/>
            <a:ext cx="4032250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148263" y="620713"/>
            <a:ext cx="5184775" cy="64770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r>
              <a:rPr lang="el-GR" sz="2400" b="1">
                <a:solidFill>
                  <a:srgbClr val="C00000"/>
                </a:solidFill>
                <a:latin typeface="Calibri" pitchFamily="34" charset="0"/>
              </a:rPr>
              <a:t>ΔΙΑΔΡΑΣΤΙΚΟΣ ΠΙΝΑΚΑΣ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8263" y="1773238"/>
            <a:ext cx="3384550" cy="30241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l-GR" sz="2400" b="1">
                <a:latin typeface="Calibri" pitchFamily="34" charset="0"/>
              </a:rPr>
              <a:t>ΠΛΗΘΩΡΑ</a:t>
            </a:r>
            <a:r>
              <a:rPr lang="el-GR" sz="2400">
                <a:latin typeface="Calibri" pitchFamily="34" charset="0"/>
              </a:rPr>
              <a:t> </a:t>
            </a:r>
          </a:p>
          <a:p>
            <a:endParaRPr lang="el-GR" sz="2000">
              <a:latin typeface="Calibri" pitchFamily="34" charset="0"/>
            </a:endParaRPr>
          </a:p>
          <a:p>
            <a:pPr algn="ctr"/>
            <a:r>
              <a:rPr lang="el-GR" sz="2000" b="1">
                <a:solidFill>
                  <a:srgbClr val="C00000"/>
                </a:solidFill>
                <a:latin typeface="Arial Black" pitchFamily="34" charset="0"/>
              </a:rPr>
              <a:t>ΟΠΤΙΚΩΝ </a:t>
            </a:r>
          </a:p>
          <a:p>
            <a:pPr algn="ctr"/>
            <a:endParaRPr lang="el-GR" sz="2000" b="1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r>
              <a:rPr lang="el-GR" sz="2000" b="1">
                <a:solidFill>
                  <a:srgbClr val="C00000"/>
                </a:solidFill>
                <a:latin typeface="Arial Black" pitchFamily="34" charset="0"/>
              </a:rPr>
              <a:t>ΑΚΟΥΣΤΙΚΩΝ</a:t>
            </a:r>
          </a:p>
          <a:p>
            <a:pPr algn="ctr"/>
            <a:endParaRPr lang="el-GR" sz="2000" b="1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r>
              <a:rPr lang="el-GR" sz="2000" b="1">
                <a:solidFill>
                  <a:srgbClr val="C00000"/>
                </a:solidFill>
                <a:latin typeface="Arial Black" pitchFamily="34" charset="0"/>
              </a:rPr>
              <a:t>ΑΠΤΙΚΩΝ</a:t>
            </a:r>
            <a:r>
              <a:rPr lang="el-GR" sz="2000" b="1">
                <a:solidFill>
                  <a:srgbClr val="C00000"/>
                </a:solidFill>
                <a:latin typeface="Calibri" pitchFamily="34" charset="0"/>
              </a:rPr>
              <a:t> </a:t>
            </a:r>
          </a:p>
          <a:p>
            <a:pPr algn="ctr"/>
            <a:endParaRPr lang="el-GR" sz="2000" b="1">
              <a:solidFill>
                <a:srgbClr val="C00000"/>
              </a:solidFill>
              <a:latin typeface="Calibri" pitchFamily="34" charset="0"/>
            </a:endParaRPr>
          </a:p>
          <a:p>
            <a:pPr algn="ctr"/>
            <a:r>
              <a:rPr lang="el-GR" sz="2000" b="1">
                <a:solidFill>
                  <a:srgbClr val="C00000"/>
                </a:solidFill>
                <a:latin typeface="Arial Black" pitchFamily="34" charset="0"/>
              </a:rPr>
              <a:t>ΕΡΕΘΙΣΜΑΤΩΝ</a:t>
            </a:r>
          </a:p>
          <a:p>
            <a:endParaRPr lang="el-GR" sz="2000">
              <a:latin typeface="Calibri" pitchFamily="34" charset="0"/>
            </a:endParaRPr>
          </a:p>
        </p:txBody>
      </p:sp>
      <p:pic>
        <p:nvPicPr>
          <p:cNvPr id="141318" name="Εικόνα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475" y="3068638"/>
            <a:ext cx="2592388" cy="445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40738" y="5675313"/>
            <a:ext cx="661987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2 - Θέση υποσέλιδου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mtClean="0"/>
              <a:t>Σύγχρονη Σχολή Αυγουλέα ΛΙναρδατου</a:t>
            </a:r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56613" y="7938"/>
            <a:ext cx="661987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3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42340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9613" y="2081213"/>
            <a:ext cx="7164387" cy="477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41" name="Content Placeholder 7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3563938" cy="23606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Εικόνα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7175" y="1916113"/>
            <a:ext cx="6049963" cy="563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2" name="Θέση αριθμού διαφάνειας 2"/>
          <p:cNvSpPr>
            <a:spLocks noGrp="1"/>
          </p:cNvSpPr>
          <p:nvPr>
            <p:ph type="sldNum" sz="quarter" idx="2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1C0308C-933C-4A81-A0D4-AF5C4B3E9AD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quarter" idx="15"/>
          </p:nvPr>
        </p:nvSpPr>
        <p:spPr>
          <a:xfrm>
            <a:off x="107950" y="1916113"/>
            <a:ext cx="5688013" cy="3384550"/>
          </a:xfrm>
        </p:spPr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buClr>
                <a:schemeClr val="accent1">
                  <a:lumMod val="20000"/>
                  <a:lumOff val="80000"/>
                </a:schemeClr>
              </a:buClr>
              <a:defRPr/>
            </a:pPr>
            <a:r>
              <a:rPr lang="el-GR" sz="2400" b="1" dirty="0" smtClean="0">
                <a:solidFill>
                  <a:schemeClr val="tx1"/>
                </a:solidFill>
              </a:rPr>
              <a:t>Γνώσεις  και δεξιότητες που </a:t>
            </a:r>
          </a:p>
          <a:p>
            <a:pPr fontAlgn="auto">
              <a:spcAft>
                <a:spcPts val="0"/>
              </a:spcAft>
              <a:buClr>
                <a:schemeClr val="accent1">
                  <a:lumMod val="20000"/>
                  <a:lumOff val="80000"/>
                </a:schemeClr>
              </a:buClr>
              <a:defRPr/>
            </a:pPr>
            <a:r>
              <a:rPr lang="el-GR" sz="2400" b="1" dirty="0" smtClean="0">
                <a:solidFill>
                  <a:schemeClr val="tx1"/>
                </a:solidFill>
              </a:rPr>
              <a:t>αποκτώνται </a:t>
            </a:r>
            <a:r>
              <a:rPr lang="el-GR" sz="2400" b="1" dirty="0" smtClean="0">
                <a:solidFill>
                  <a:srgbClr val="C00000"/>
                </a:solidFill>
              </a:rPr>
              <a:t>μέσω της εμπειρίας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pPr fontAlgn="auto">
              <a:spcAft>
                <a:spcPts val="0"/>
              </a:spcAft>
              <a:buClr>
                <a:schemeClr val="accent1">
                  <a:lumMod val="20000"/>
                  <a:lumOff val="80000"/>
                </a:schemeClr>
              </a:buClr>
              <a:defRPr/>
            </a:pPr>
            <a:endParaRPr lang="el-GR" sz="2400" b="1" dirty="0" smtClean="0">
              <a:solidFill>
                <a:srgbClr val="C00000"/>
              </a:solidFill>
            </a:endParaRPr>
          </a:p>
          <a:p>
            <a:pPr fontAlgn="auto">
              <a:spcAft>
                <a:spcPts val="0"/>
              </a:spcAft>
              <a:buClr>
                <a:schemeClr val="accent1">
                  <a:lumMod val="20000"/>
                  <a:lumOff val="80000"/>
                </a:schemeClr>
              </a:buClr>
              <a:defRPr/>
            </a:pPr>
            <a:r>
              <a:rPr lang="el-GR" sz="2400" b="1" dirty="0">
                <a:solidFill>
                  <a:schemeClr val="tx1"/>
                </a:solidFill>
              </a:rPr>
              <a:t>Η τεχνολογία δεν είναι αυτοσκοπός</a:t>
            </a:r>
          </a:p>
          <a:p>
            <a:pPr fontAlgn="auto">
              <a:spcAft>
                <a:spcPts val="0"/>
              </a:spcAft>
              <a:buClr>
                <a:schemeClr val="accent1">
                  <a:lumMod val="20000"/>
                  <a:lumOff val="80000"/>
                </a:schemeClr>
              </a:buClr>
              <a:defRPr/>
            </a:pPr>
            <a:r>
              <a:rPr lang="el-GR" sz="2400" b="1" dirty="0">
                <a:solidFill>
                  <a:schemeClr val="tx1"/>
                </a:solidFill>
              </a:rPr>
              <a:t>Σκοπός είναι η επίτευξη των διδακτικών </a:t>
            </a:r>
            <a:r>
              <a:rPr lang="el-GR" sz="2400" b="1" dirty="0" smtClean="0">
                <a:solidFill>
                  <a:schemeClr val="tx1"/>
                </a:solidFill>
              </a:rPr>
              <a:t>στόχων</a:t>
            </a:r>
            <a:endParaRPr lang="en-US" sz="2400" b="1" dirty="0" smtClean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buClr>
                <a:schemeClr val="accent1">
                  <a:lumMod val="20000"/>
                  <a:lumOff val="80000"/>
                </a:schemeClr>
              </a:buClr>
              <a:defRPr/>
            </a:pPr>
            <a:endParaRPr lang="el-GR" sz="2400" b="1" dirty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buClr>
                <a:schemeClr val="accent1">
                  <a:lumMod val="20000"/>
                  <a:lumOff val="80000"/>
                </a:schemeClr>
              </a:buClr>
              <a:defRPr/>
            </a:pPr>
            <a:r>
              <a:rPr lang="el-GR" sz="2400" b="1" dirty="0" smtClean="0">
                <a:solidFill>
                  <a:schemeClr val="tx1"/>
                </a:solidFill>
              </a:rPr>
              <a:t>Η </a:t>
            </a:r>
            <a:r>
              <a:rPr lang="el-GR" sz="2400" b="1" dirty="0">
                <a:solidFill>
                  <a:schemeClr val="tx1"/>
                </a:solidFill>
              </a:rPr>
              <a:t>τεχνολογία είναι εργαλείο </a:t>
            </a:r>
          </a:p>
          <a:p>
            <a:pPr fontAlgn="auto">
              <a:spcAft>
                <a:spcPts val="0"/>
              </a:spcAft>
              <a:buClr>
                <a:schemeClr val="accent1">
                  <a:lumMod val="20000"/>
                  <a:lumOff val="80000"/>
                </a:schemeClr>
              </a:buClr>
              <a:defRPr/>
            </a:pPr>
            <a:endParaRPr lang="en-US" sz="2400" b="1" dirty="0" smtClean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buClr>
                <a:schemeClr val="accent1">
                  <a:lumMod val="20000"/>
                  <a:lumOff val="80000"/>
                </a:schemeClr>
              </a:buClr>
              <a:defRPr/>
            </a:pPr>
            <a:r>
              <a:rPr lang="el-GR" sz="2400" b="1" dirty="0" smtClean="0">
                <a:solidFill>
                  <a:schemeClr val="tx1"/>
                </a:solidFill>
              </a:rPr>
              <a:t>Η </a:t>
            </a:r>
            <a:r>
              <a:rPr lang="el-GR" sz="2400" b="1" dirty="0">
                <a:solidFill>
                  <a:schemeClr val="tx1"/>
                </a:solidFill>
              </a:rPr>
              <a:t>χρήση του εργαλείου είναι τόσο καλή και αποτελεσματική, όσο καλός και αποτελεσματικός είναι ο εκπαιδευτικός  που το χειρίζεται.</a:t>
            </a:r>
          </a:p>
          <a:p>
            <a:pPr fontAlgn="auto">
              <a:spcAft>
                <a:spcPts val="0"/>
              </a:spcAft>
              <a:buClr>
                <a:schemeClr val="accent1">
                  <a:lumMod val="20000"/>
                  <a:lumOff val="80000"/>
                </a:schemeClr>
              </a:buClr>
              <a:defRPr/>
            </a:pPr>
            <a:endParaRPr lang="el-GR" sz="2400" b="1" dirty="0">
              <a:solidFill>
                <a:srgbClr val="C00000"/>
              </a:solidFill>
            </a:endParaRPr>
          </a:p>
        </p:txBody>
      </p:sp>
      <p:sp>
        <p:nvSpPr>
          <p:cNvPr id="143364" name="Τίτλος 4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639763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143365" name="Θέση κειμένου 5"/>
          <p:cNvSpPr>
            <a:spLocks noGrp="1"/>
          </p:cNvSpPr>
          <p:nvPr>
            <p:ph type="body" sz="quarter" idx="13"/>
          </p:nvPr>
        </p:nvSpPr>
        <p:spPr>
          <a:xfrm>
            <a:off x="1187450" y="620713"/>
            <a:ext cx="6881813" cy="790575"/>
          </a:xfrm>
        </p:spPr>
        <p:txBody>
          <a:bodyPr/>
          <a:lstStyle/>
          <a:p>
            <a:r>
              <a:rPr lang="el-GR" sz="2400" b="1" smtClean="0">
                <a:solidFill>
                  <a:srgbClr val="C00000"/>
                </a:solidFill>
              </a:rPr>
              <a:t>Μέσω της βιωματική διδασκαλίας οι μαθητές μας συμμετέχουν ενεργά στη μάθηση</a:t>
            </a:r>
          </a:p>
        </p:txBody>
      </p:sp>
      <p:pic>
        <p:nvPicPr>
          <p:cNvPr id="1433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" y="115888"/>
            <a:ext cx="660400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Θέση αριθμού διαφάνειας 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642B0B3-842D-4C03-B579-637535D8003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/>
          </a:p>
        </p:txBody>
      </p:sp>
      <p:sp>
        <p:nvSpPr>
          <p:cNvPr id="144386" name="Τίτλος 4"/>
          <p:cNvSpPr>
            <a:spLocks noGrp="1"/>
          </p:cNvSpPr>
          <p:nvPr>
            <p:ph type="title"/>
          </p:nvPr>
        </p:nvSpPr>
        <p:spPr>
          <a:xfrm>
            <a:off x="1763713" y="620713"/>
            <a:ext cx="8153400" cy="639762"/>
          </a:xfrm>
        </p:spPr>
        <p:txBody>
          <a:bodyPr/>
          <a:lstStyle/>
          <a:p>
            <a:r>
              <a:rPr lang="el-GR" smtClean="0"/>
              <a:t>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86338" y="1597025"/>
            <a:ext cx="3455987" cy="435133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/>
            <a:r>
              <a:rPr lang="el-GR" sz="2400" b="1">
                <a:latin typeface="Calibri" pitchFamily="34" charset="0"/>
              </a:rPr>
              <a:t>ΕΧΕΙ ΔΟΜΗΣΕΙ </a:t>
            </a:r>
          </a:p>
          <a:p>
            <a:pPr algn="ctr"/>
            <a:r>
              <a:rPr lang="el-GR" sz="2400" b="1">
                <a:latin typeface="Calibri" pitchFamily="34" charset="0"/>
              </a:rPr>
              <a:t>ΕΝΑ </a:t>
            </a:r>
            <a:r>
              <a:rPr lang="el-GR" sz="3200" b="1">
                <a:solidFill>
                  <a:srgbClr val="C00000"/>
                </a:solidFill>
                <a:latin typeface="Calibri" pitchFamily="34" charset="0"/>
              </a:rPr>
              <a:t>ΜΑΘΗΜΑ</a:t>
            </a:r>
            <a:r>
              <a:rPr lang="el-GR" sz="2400" b="1">
                <a:solidFill>
                  <a:srgbClr val="C00000"/>
                </a:solidFill>
                <a:latin typeface="Calibri" pitchFamily="34" charset="0"/>
              </a:rPr>
              <a:t> </a:t>
            </a:r>
          </a:p>
          <a:p>
            <a:pPr algn="ctr"/>
            <a:endParaRPr lang="el-GR" sz="2400" b="1">
              <a:solidFill>
                <a:srgbClr val="C00000"/>
              </a:solidFill>
              <a:latin typeface="Calibri" pitchFamily="34" charset="0"/>
            </a:endParaRPr>
          </a:p>
          <a:p>
            <a:pPr algn="ctr"/>
            <a:r>
              <a:rPr lang="el-GR" sz="2800" b="1">
                <a:solidFill>
                  <a:srgbClr val="C00000"/>
                </a:solidFill>
                <a:latin typeface="Calibri" pitchFamily="34" charset="0"/>
              </a:rPr>
              <a:t>ΓΕΜΑΤΟ ΕΡΕΘΙΣΜΑΤΑ </a:t>
            </a:r>
            <a:r>
              <a:rPr lang="el-GR" sz="2400" b="1">
                <a:latin typeface="Calibri" pitchFamily="34" charset="0"/>
              </a:rPr>
              <a:t>ΠΟΥ ΟΔΗΓΟΥΝ </a:t>
            </a:r>
          </a:p>
          <a:p>
            <a:pPr algn="ctr"/>
            <a:endParaRPr lang="el-GR" sz="2400" b="1">
              <a:solidFill>
                <a:srgbClr val="C00000"/>
              </a:solidFill>
              <a:latin typeface="Calibri" pitchFamily="34" charset="0"/>
            </a:endParaRPr>
          </a:p>
          <a:p>
            <a:pPr algn="ctr"/>
            <a:r>
              <a:rPr lang="el-GR" sz="2400" b="1">
                <a:latin typeface="Calibri" pitchFamily="34" charset="0"/>
              </a:rPr>
              <a:t>ΤΟΝ ΜΑΘΗΤΗ ΣΤΗ </a:t>
            </a:r>
            <a:r>
              <a:rPr lang="el-GR" sz="3200" b="1">
                <a:solidFill>
                  <a:srgbClr val="C00000"/>
                </a:solidFill>
                <a:latin typeface="Calibri" pitchFamily="34" charset="0"/>
              </a:rPr>
              <a:t>ΓΝΩΣΗ</a:t>
            </a:r>
            <a:r>
              <a:rPr lang="el-GR" sz="2400" b="1">
                <a:solidFill>
                  <a:srgbClr val="C00000"/>
                </a:solidFill>
                <a:latin typeface="Calibri" pitchFamily="34" charset="0"/>
              </a:rPr>
              <a:t> </a:t>
            </a:r>
          </a:p>
        </p:txBody>
      </p:sp>
      <p:pic>
        <p:nvPicPr>
          <p:cNvPr id="144388" name="Εικόνα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00125"/>
            <a:ext cx="4032250" cy="554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916238" y="5732463"/>
            <a:ext cx="6227762" cy="8651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l-GR" sz="2400" dirty="0"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4663" y="755650"/>
            <a:ext cx="4859337" cy="865188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txBody>
          <a:bodyPr anchor="ctr"/>
          <a:lstStyle/>
          <a:p>
            <a:r>
              <a:rPr lang="el-GR" sz="4800" b="1">
                <a:solidFill>
                  <a:srgbClr val="C00000"/>
                </a:solidFill>
                <a:latin typeface="Calibri" pitchFamily="34" charset="0"/>
              </a:rPr>
              <a:t>Ο ΕΚΠΑΙΔΕΥΤΙΚΟΣ</a:t>
            </a:r>
          </a:p>
        </p:txBody>
      </p:sp>
      <p:pic>
        <p:nvPicPr>
          <p:cNvPr id="14439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63"/>
            <a:ext cx="660400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Υπότιτλος 1"/>
          <p:cNvSpPr>
            <a:spLocks noGrp="1"/>
          </p:cNvSpPr>
          <p:nvPr>
            <p:ph type="subTitle" idx="1"/>
          </p:nvPr>
        </p:nvSpPr>
        <p:spPr>
          <a:xfrm rot="20634859">
            <a:off x="2212975" y="5281613"/>
            <a:ext cx="4953000" cy="800100"/>
          </a:xfrm>
        </p:spPr>
        <p:txBody>
          <a:bodyPr/>
          <a:lstStyle/>
          <a:p>
            <a:r>
              <a:rPr lang="el-GR" b="1" smtClean="0">
                <a:solidFill>
                  <a:srgbClr val="FF0000"/>
                </a:solidFill>
              </a:rPr>
              <a:t>ΔΙΕΥΚΟΛΥΝΕΙ ΤΗ ΜΑΘΗΣΙΑΚΗ ΔΙΑΔΙΚΑΣΙΑ</a:t>
            </a:r>
            <a:endParaRPr lang="el-GR" b="1" smtClean="0">
              <a:solidFill>
                <a:srgbClr val="C00000"/>
              </a:solidFill>
            </a:endParaRPr>
          </a:p>
        </p:txBody>
      </p:sp>
      <p:sp>
        <p:nvSpPr>
          <p:cNvPr id="123906" name="Τίτλος 2"/>
          <p:cNvSpPr>
            <a:spLocks noGrp="1"/>
          </p:cNvSpPr>
          <p:nvPr>
            <p:ph type="ctrTitle"/>
          </p:nvPr>
        </p:nvSpPr>
        <p:spPr>
          <a:xfrm rot="20588027">
            <a:off x="184150" y="4979988"/>
            <a:ext cx="5410200" cy="646112"/>
          </a:xfrm>
        </p:spPr>
        <p:txBody>
          <a:bodyPr/>
          <a:lstStyle/>
          <a:p>
            <a:r>
              <a:rPr lang="el-GR" smtClean="0"/>
              <a:t>ΒΙΩΜΑΤΙΚΗ ΜΑΘΗΣΗ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8313" y="333375"/>
            <a:ext cx="8442325" cy="9318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anchor="ctr">
            <a:normAutofit fontScale="925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b="1" dirty="0">
                <a:latin typeface="+mn-lt"/>
                <a:cs typeface="+mn-cs"/>
              </a:rPr>
              <a:t>Τεχνολογία στην </a:t>
            </a:r>
            <a:r>
              <a:rPr lang="el-GR" sz="2400" b="1" dirty="0">
                <a:latin typeface="+mn-lt"/>
                <a:cs typeface="+mn-cs"/>
              </a:rPr>
              <a:t>υπηρεσία </a:t>
            </a:r>
            <a:r>
              <a:rPr lang="el-GR" sz="2400" b="1" dirty="0">
                <a:latin typeface="+mn-lt"/>
                <a:cs typeface="+mn-cs"/>
              </a:rPr>
              <a:t>της εκπαιδευτικής διαδικασίας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b="1" dirty="0">
                <a:latin typeface="+mn-lt"/>
                <a:cs typeface="+mn-cs"/>
              </a:rPr>
              <a:t>ευχρηστία - </a:t>
            </a:r>
            <a:r>
              <a:rPr lang="el-GR" sz="2400" b="1" dirty="0">
                <a:latin typeface="+mn-lt"/>
                <a:cs typeface="+mn-cs"/>
              </a:rPr>
              <a:t>αμεσότητα </a:t>
            </a:r>
            <a:r>
              <a:rPr lang="el-GR" sz="2400" b="1" dirty="0">
                <a:latin typeface="+mn-lt"/>
                <a:cs typeface="+mn-cs"/>
              </a:rPr>
              <a:t>- αξιοπιστία </a:t>
            </a:r>
            <a:endParaRPr lang="el-GR" sz="2400" b="1" dirty="0">
              <a:latin typeface="+mn-lt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endParaRPr lang="el-GR" sz="2400" b="1" dirty="0">
              <a:solidFill>
                <a:srgbClr val="C00000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123908" name="Εικόνα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9925" y="3573463"/>
            <a:ext cx="1890713" cy="346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9" name="Rectangle 6"/>
          <p:cNvSpPr>
            <a:spLocks noChangeArrowheads="1"/>
          </p:cNvSpPr>
          <p:nvPr/>
        </p:nvSpPr>
        <p:spPr bwMode="auto">
          <a:xfrm>
            <a:off x="227013" y="1265238"/>
            <a:ext cx="8439150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l-GR" b="1">
              <a:latin typeface="Century Gothic" pitchFamily="34" charset="0"/>
            </a:endParaRPr>
          </a:p>
          <a:p>
            <a:endParaRPr lang="el-GR" b="1">
              <a:latin typeface="Century Gothic" pitchFamily="34" charset="0"/>
            </a:endParaRPr>
          </a:p>
          <a:p>
            <a:r>
              <a:rPr lang="el-GR" sz="2400" b="1">
                <a:latin typeface="Century Gothic" pitchFamily="34" charset="0"/>
              </a:rPr>
              <a:t>Στόχος μας είναι η αποτελεσματικότητα της διδακτικής πράξης, μέσα από την αισθητοποίηση της διδακτικής ύλης και την ελκυστική προσφορά της.</a:t>
            </a:r>
          </a:p>
          <a:p>
            <a:r>
              <a:rPr lang="el-GR" sz="2400" b="1">
                <a:latin typeface="Century Gothic" pitchFamily="34" charset="0"/>
              </a:rPr>
              <a:t>Η υλοποίηση του στόχου επιτυγχάνεται μέσα από την αξιοποίηση των ψηφιακών μας υποδομών και τη διαρκή επιμόρφωση των εκπαιδευτικών .</a:t>
            </a:r>
          </a:p>
          <a:p>
            <a:endParaRPr lang="el-GR" sz="2400" b="1">
              <a:latin typeface="Century Gothic" pitchFamily="34" charset="0"/>
            </a:endParaRPr>
          </a:p>
          <a:p>
            <a:endParaRPr lang="el-GR" b="1">
              <a:latin typeface="Century Gothic" pitchFamily="34" charset="0"/>
            </a:endParaRPr>
          </a:p>
        </p:txBody>
      </p:sp>
      <p:pic>
        <p:nvPicPr>
          <p:cNvPr id="1239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675313"/>
            <a:ext cx="660400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68313" y="1052513"/>
            <a:ext cx="8142287" cy="5040312"/>
          </a:xfrm>
        </p:spPr>
        <p:txBody>
          <a:bodyPr rtlCol="0">
            <a:normAutofit fontScale="92500" lnSpcReduction="20000"/>
          </a:bodyPr>
          <a:lstStyle/>
          <a:p>
            <a:pPr marL="457200" indent="-457200" fontAlgn="auto">
              <a:spcAft>
                <a:spcPts val="0"/>
              </a:spcAft>
              <a:buClr>
                <a:schemeClr val="accent1">
                  <a:lumMod val="20000"/>
                  <a:lumOff val="80000"/>
                </a:schemeClr>
              </a:buClr>
              <a:buFont typeface="Arial" pitchFamily="34" charset="0"/>
              <a:buChar char="•"/>
              <a:defRPr/>
            </a:pPr>
            <a:r>
              <a:rPr lang="el-GR" sz="2600" dirty="0">
                <a:solidFill>
                  <a:schemeClr val="tx1"/>
                </a:solidFill>
              </a:rPr>
              <a:t>1400 μαθητές </a:t>
            </a:r>
            <a:r>
              <a:rPr lang="en-US" sz="2600" dirty="0" smtClean="0">
                <a:solidFill>
                  <a:schemeClr val="tx1"/>
                </a:solidFill>
              </a:rPr>
              <a:t>-  350</a:t>
            </a:r>
            <a:r>
              <a:rPr lang="el-GR" sz="2600" dirty="0" smtClean="0">
                <a:solidFill>
                  <a:schemeClr val="tx1"/>
                </a:solidFill>
              </a:rPr>
              <a:t> </a:t>
            </a:r>
            <a:r>
              <a:rPr lang="el-GR" sz="2600" dirty="0">
                <a:solidFill>
                  <a:schemeClr val="tx1"/>
                </a:solidFill>
              </a:rPr>
              <a:t>εργαζόμενοι.</a:t>
            </a:r>
          </a:p>
          <a:p>
            <a:pPr marL="457200" indent="-457200" fontAlgn="auto">
              <a:spcAft>
                <a:spcPts val="0"/>
              </a:spcAft>
              <a:buClr>
                <a:schemeClr val="accent1">
                  <a:lumMod val="20000"/>
                  <a:lumOff val="80000"/>
                </a:schemeClr>
              </a:buClr>
              <a:buFont typeface="Arial" pitchFamily="34" charset="0"/>
              <a:buChar char="•"/>
              <a:defRPr/>
            </a:pPr>
            <a:r>
              <a:rPr lang="en-US" sz="2600" dirty="0">
                <a:solidFill>
                  <a:schemeClr val="tx1"/>
                </a:solidFill>
                <a:latin typeface="Calibri" pitchFamily="34" charset="0"/>
              </a:rPr>
              <a:t>50</a:t>
            </a:r>
            <a:r>
              <a:rPr lang="el-GR" sz="2600" dirty="0">
                <a:solidFill>
                  <a:schemeClr val="tx1"/>
                </a:solidFill>
              </a:rPr>
              <a:t> </a:t>
            </a:r>
            <a:r>
              <a:rPr lang="el-GR" sz="2600" dirty="0" err="1">
                <a:solidFill>
                  <a:schemeClr val="tx1"/>
                </a:solidFill>
              </a:rPr>
              <a:t>Διαδραστικοί</a:t>
            </a:r>
            <a:r>
              <a:rPr lang="el-GR" sz="2600" dirty="0">
                <a:solidFill>
                  <a:schemeClr val="tx1"/>
                </a:solidFill>
              </a:rPr>
              <a:t> πίνακες. </a:t>
            </a:r>
          </a:p>
          <a:p>
            <a:pPr marL="457200" indent="-457200" fontAlgn="auto">
              <a:spcAft>
                <a:spcPts val="0"/>
              </a:spcAft>
              <a:buClr>
                <a:schemeClr val="accent1">
                  <a:lumMod val="20000"/>
                  <a:lumOff val="80000"/>
                </a:schemeClr>
              </a:buClr>
              <a:buFont typeface="Arial" pitchFamily="34" charset="0"/>
              <a:buChar char="•"/>
              <a:defRPr/>
            </a:pPr>
            <a:r>
              <a:rPr lang="el-GR" sz="2600" dirty="0">
                <a:solidFill>
                  <a:schemeClr val="tx1"/>
                </a:solidFill>
              </a:rPr>
              <a:t>130 Η/Υ, </a:t>
            </a:r>
            <a:r>
              <a:rPr lang="en-US" sz="2600" dirty="0">
                <a:solidFill>
                  <a:schemeClr val="tx1"/>
                </a:solidFill>
              </a:rPr>
              <a:t>80</a:t>
            </a:r>
            <a:r>
              <a:rPr lang="el-GR" sz="2600" dirty="0">
                <a:solidFill>
                  <a:schemeClr val="tx1"/>
                </a:solidFill>
              </a:rPr>
              <a:t> φορητοί. </a:t>
            </a:r>
          </a:p>
          <a:p>
            <a:pPr marL="457200" indent="-457200" fontAlgn="auto">
              <a:spcAft>
                <a:spcPts val="0"/>
              </a:spcAft>
              <a:buClr>
                <a:schemeClr val="accent1">
                  <a:lumMod val="20000"/>
                  <a:lumOff val="80000"/>
                </a:schemeClr>
              </a:buClr>
              <a:buFont typeface="Arial" pitchFamily="34" charset="0"/>
              <a:buChar char="•"/>
              <a:defRPr/>
            </a:pPr>
            <a:r>
              <a:rPr lang="el-GR" sz="2600" dirty="0">
                <a:solidFill>
                  <a:schemeClr val="tx1"/>
                </a:solidFill>
              </a:rPr>
              <a:t>Ασύρματη και ενσύρματη δικτύωση όλων των εγκαταστάσεων</a:t>
            </a:r>
          </a:p>
          <a:p>
            <a:pPr marL="457200" indent="-457200" fontAlgn="auto">
              <a:spcAft>
                <a:spcPts val="0"/>
              </a:spcAft>
              <a:buClr>
                <a:schemeClr val="accent1">
                  <a:lumMod val="20000"/>
                  <a:lumOff val="80000"/>
                </a:schemeClr>
              </a:buClr>
              <a:buFont typeface="Arial" pitchFamily="34" charset="0"/>
              <a:buChar char="•"/>
              <a:defRPr/>
            </a:pPr>
            <a:r>
              <a:rPr lang="el-GR" sz="2600" dirty="0">
                <a:solidFill>
                  <a:schemeClr val="tx1"/>
                </a:solidFill>
              </a:rPr>
              <a:t>Πρόσβαση στο </a:t>
            </a:r>
            <a:r>
              <a:rPr lang="en-US" sz="2600" dirty="0">
                <a:solidFill>
                  <a:schemeClr val="tx1"/>
                </a:solidFill>
              </a:rPr>
              <a:t>Intranet </a:t>
            </a:r>
            <a:r>
              <a:rPr lang="el-GR" sz="2600" dirty="0">
                <a:solidFill>
                  <a:schemeClr val="tx1"/>
                </a:solidFill>
              </a:rPr>
              <a:t>και </a:t>
            </a:r>
            <a:r>
              <a:rPr lang="en-US" sz="2600" dirty="0">
                <a:solidFill>
                  <a:schemeClr val="tx1"/>
                </a:solidFill>
              </a:rPr>
              <a:t>Internet </a:t>
            </a:r>
            <a:r>
              <a:rPr lang="el-GR" sz="2600" dirty="0">
                <a:solidFill>
                  <a:schemeClr val="tx1"/>
                </a:solidFill>
              </a:rPr>
              <a:t>από κάθε αίθουσα διδασκαλίας και κάθε σταθμό εργασίας.</a:t>
            </a:r>
          </a:p>
          <a:p>
            <a:pPr marL="457200" indent="-457200" fontAlgn="auto">
              <a:spcAft>
                <a:spcPts val="0"/>
              </a:spcAft>
              <a:buClr>
                <a:schemeClr val="accent1">
                  <a:lumMod val="20000"/>
                  <a:lumOff val="80000"/>
                </a:schemeClr>
              </a:buClr>
              <a:buFont typeface="Arial" pitchFamily="34" charset="0"/>
              <a:buChar char="•"/>
              <a:defRPr/>
            </a:pPr>
            <a:r>
              <a:rPr lang="el-GR" sz="2600" dirty="0">
                <a:solidFill>
                  <a:schemeClr val="tx1"/>
                </a:solidFill>
              </a:rPr>
              <a:t>Χρήση τεχνολογιών </a:t>
            </a:r>
            <a:r>
              <a:rPr lang="en-US" sz="2600" dirty="0">
                <a:solidFill>
                  <a:schemeClr val="tx1"/>
                </a:solidFill>
              </a:rPr>
              <a:t>Virtualization</a:t>
            </a:r>
            <a:r>
              <a:rPr lang="el-GR" sz="2600" dirty="0">
                <a:solidFill>
                  <a:schemeClr val="tx1"/>
                </a:solidFill>
              </a:rPr>
              <a:t>,</a:t>
            </a:r>
            <a:r>
              <a:rPr lang="en-US" sz="2600" dirty="0">
                <a:solidFill>
                  <a:schemeClr val="tx1"/>
                </a:solidFill>
              </a:rPr>
              <a:t>VoIP</a:t>
            </a:r>
            <a:r>
              <a:rPr lang="el-GR" sz="2600" dirty="0">
                <a:solidFill>
                  <a:schemeClr val="tx1"/>
                </a:solidFill>
              </a:rPr>
              <a:t>, </a:t>
            </a:r>
            <a:r>
              <a:rPr lang="en-US" sz="2600" dirty="0">
                <a:solidFill>
                  <a:schemeClr val="tx1"/>
                </a:solidFill>
              </a:rPr>
              <a:t>Messaging, SharePoint  Portal Server WEB 2.0</a:t>
            </a:r>
            <a:endParaRPr lang="el-GR" sz="2600" dirty="0">
              <a:solidFill>
                <a:schemeClr val="tx1"/>
              </a:solidFill>
            </a:endParaRPr>
          </a:p>
          <a:p>
            <a:pPr marL="457200" indent="-457200" fontAlgn="auto">
              <a:spcAft>
                <a:spcPts val="0"/>
              </a:spcAft>
              <a:buClr>
                <a:schemeClr val="accent1">
                  <a:lumMod val="20000"/>
                  <a:lumOff val="80000"/>
                </a:schemeClr>
              </a:buClr>
              <a:buFont typeface="Arial" pitchFamily="34" charset="0"/>
              <a:buChar char="•"/>
              <a:defRPr/>
            </a:pPr>
            <a:r>
              <a:rPr lang="en-US" sz="2600" dirty="0" smtClean="0">
                <a:solidFill>
                  <a:schemeClr val="tx1"/>
                </a:solidFill>
              </a:rPr>
              <a:t>e-learning</a:t>
            </a:r>
          </a:p>
          <a:p>
            <a:pPr marL="457200" indent="-457200" fontAlgn="auto">
              <a:spcAft>
                <a:spcPts val="0"/>
              </a:spcAft>
              <a:buClr>
                <a:schemeClr val="accent1">
                  <a:lumMod val="20000"/>
                  <a:lumOff val="80000"/>
                </a:schemeClr>
              </a:buClr>
              <a:buFont typeface="Arial" pitchFamily="34" charset="0"/>
              <a:buChar char="•"/>
              <a:defRPr/>
            </a:pPr>
            <a:r>
              <a:rPr lang="en-US" sz="2600" dirty="0" smtClean="0">
                <a:solidFill>
                  <a:schemeClr val="tx1"/>
                </a:solidFill>
              </a:rPr>
              <a:t>Online </a:t>
            </a:r>
            <a:r>
              <a:rPr lang="el-GR" sz="2600" dirty="0">
                <a:solidFill>
                  <a:schemeClr val="tx1"/>
                </a:solidFill>
              </a:rPr>
              <a:t>διασυνδέσεις τάξεων με τάξεις ξένων σχολείων.</a:t>
            </a:r>
            <a:endParaRPr lang="en-US" sz="2600" dirty="0">
              <a:solidFill>
                <a:schemeClr val="tx1"/>
              </a:solidFill>
            </a:endParaRPr>
          </a:p>
          <a:p>
            <a:pPr marL="457200" indent="-457200" fontAlgn="auto">
              <a:spcAft>
                <a:spcPts val="0"/>
              </a:spcAft>
              <a:buClr>
                <a:schemeClr val="accent1">
                  <a:lumMod val="20000"/>
                  <a:lumOff val="80000"/>
                </a:schemeClr>
              </a:buClr>
              <a:buFont typeface="Arial" pitchFamily="34" charset="0"/>
              <a:buChar char="•"/>
              <a:defRPr/>
            </a:pPr>
            <a:r>
              <a:rPr lang="en-US" sz="2600" dirty="0">
                <a:solidFill>
                  <a:schemeClr val="tx1"/>
                </a:solidFill>
              </a:rPr>
              <a:t>38 </a:t>
            </a:r>
            <a:r>
              <a:rPr lang="el-GR" sz="2600" dirty="0">
                <a:solidFill>
                  <a:schemeClr val="tx1"/>
                </a:solidFill>
              </a:rPr>
              <a:t>σχολικά οχήματα εφοδιασμένα με </a:t>
            </a:r>
            <a:r>
              <a:rPr lang="el-GR" sz="2600" dirty="0" smtClean="0">
                <a:solidFill>
                  <a:schemeClr val="tx1"/>
                </a:solidFill>
              </a:rPr>
              <a:t>συστήματα </a:t>
            </a:r>
            <a:r>
              <a:rPr lang="en-US" sz="2600" dirty="0">
                <a:solidFill>
                  <a:schemeClr val="tx1"/>
                </a:solidFill>
              </a:rPr>
              <a:t>GPS-GPRS </a:t>
            </a:r>
            <a:r>
              <a:rPr lang="el-GR" sz="2600" dirty="0">
                <a:solidFill>
                  <a:schemeClr val="tx1"/>
                </a:solidFill>
              </a:rPr>
              <a:t> </a:t>
            </a:r>
          </a:p>
          <a:p>
            <a:pPr fontAlgn="auto">
              <a:spcAft>
                <a:spcPts val="0"/>
              </a:spcAft>
              <a:buClr>
                <a:schemeClr val="accent1">
                  <a:lumMod val="20000"/>
                  <a:lumOff val="80000"/>
                </a:schemeClr>
              </a:buClr>
              <a:buFont typeface="Arial" pitchFamily="34" charset="0"/>
              <a:buNone/>
              <a:defRPr/>
            </a:pPr>
            <a:endParaRPr lang="el-GR" dirty="0"/>
          </a:p>
          <a:p>
            <a:pPr fontAlgn="auto">
              <a:spcAft>
                <a:spcPts val="0"/>
              </a:spcAft>
              <a:buClr>
                <a:schemeClr val="accent1">
                  <a:lumMod val="20000"/>
                  <a:lumOff val="80000"/>
                </a:schemeClr>
              </a:buClr>
              <a:buFont typeface="Arial" pitchFamily="34" charset="0"/>
              <a:buNone/>
              <a:defRPr/>
            </a:pPr>
            <a:endParaRPr lang="el-GR" dirty="0"/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26450" y="20638"/>
            <a:ext cx="660400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Τίτλος 1"/>
          <p:cNvSpPr>
            <a:spLocks noGrp="1"/>
          </p:cNvSpPr>
          <p:nvPr>
            <p:ph type="title"/>
          </p:nvPr>
        </p:nvSpPr>
        <p:spPr>
          <a:xfrm>
            <a:off x="452438" y="436563"/>
            <a:ext cx="8153400" cy="639762"/>
          </a:xfrm>
        </p:spPr>
        <p:txBody>
          <a:bodyPr/>
          <a:lstStyle/>
          <a:p>
            <a:r>
              <a:rPr lang="el-GR" smtClean="0">
                <a:solidFill>
                  <a:schemeClr val="tx1"/>
                </a:solidFill>
              </a:rPr>
              <a:t>Χρήστες των Υποδομών ΙΤ</a:t>
            </a:r>
          </a:p>
        </p:txBody>
      </p:sp>
      <p:sp>
        <p:nvSpPr>
          <p:cNvPr id="126978" name="Θέση αριθμού διαφάνειας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E4B86E3-B76A-4592-BA8E-866D4B9B18F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/>
          </a:p>
        </p:txBody>
      </p:sp>
      <p:graphicFrame>
        <p:nvGraphicFramePr>
          <p:cNvPr id="5" name="Διάγραμμα 4"/>
          <p:cNvGraphicFramePr/>
          <p:nvPr/>
        </p:nvGraphicFramePr>
        <p:xfrm>
          <a:off x="1403648" y="1187493"/>
          <a:ext cx="6984776" cy="49728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124075" y="1196975"/>
            <a:ext cx="1368425" cy="360363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/>
          <a:p>
            <a:pPr fontAlgn="auto">
              <a:spcAft>
                <a:spcPts val="0"/>
              </a:spcAft>
              <a:defRPr/>
            </a:pPr>
            <a:endParaRPr lang="el-GR" sz="2400" dirty="0">
              <a:latin typeface="Perpetua" pitchFamily="18" charset="0"/>
              <a:ea typeface="+mj-ea"/>
              <a:cs typeface="+mj-cs"/>
            </a:endParaRPr>
          </a:p>
        </p:txBody>
      </p:sp>
      <p:pic>
        <p:nvPicPr>
          <p:cNvPr id="126981" name="Εικόνα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540125"/>
            <a:ext cx="3074988" cy="331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2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483600" y="5692775"/>
            <a:ext cx="660400" cy="118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Εικόνα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4338" y="3213100"/>
            <a:ext cx="3810000" cy="418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Θέση κειμένου 1"/>
          <p:cNvSpPr>
            <a:spLocks noGrp="1"/>
          </p:cNvSpPr>
          <p:nvPr>
            <p:ph type="body" sz="half" idx="2"/>
          </p:nvPr>
        </p:nvSpPr>
        <p:spPr>
          <a:xfrm>
            <a:off x="342900" y="1125538"/>
            <a:ext cx="8713788" cy="2303462"/>
          </a:xfrm>
        </p:spPr>
        <p:txBody>
          <a:bodyPr rtlCol="0">
            <a:normAutofit/>
          </a:bodyPr>
          <a:lstStyle/>
          <a:p>
            <a:pPr marL="342900" indent="-342900" fontAlgn="auto">
              <a:lnSpc>
                <a:spcPct val="150000"/>
              </a:lnSpc>
              <a:spcAft>
                <a:spcPts val="0"/>
              </a:spcAft>
              <a:buClrTx/>
              <a:buSzPct val="100000"/>
              <a:buFont typeface="Wingdings" pitchFamily="2" charset="2"/>
              <a:buChar char="Ø"/>
              <a:defRPr/>
            </a:pPr>
            <a:r>
              <a:rPr lang="el-GR" sz="2400" b="1" dirty="0" smtClean="0">
                <a:solidFill>
                  <a:schemeClr val="tx1"/>
                </a:solidFill>
              </a:rPr>
              <a:t>Η εμπειρία έχει </a:t>
            </a:r>
            <a:r>
              <a:rPr lang="el-GR" sz="2400" b="1" dirty="0">
                <a:solidFill>
                  <a:schemeClr val="tx1"/>
                </a:solidFill>
              </a:rPr>
              <a:t>δείξει </a:t>
            </a:r>
            <a:r>
              <a:rPr lang="el-GR" sz="2400" b="1" dirty="0" smtClean="0">
                <a:solidFill>
                  <a:schemeClr val="tx1"/>
                </a:solidFill>
              </a:rPr>
              <a:t> ότι τα παιδιά </a:t>
            </a:r>
            <a:r>
              <a:rPr lang="el-GR" sz="2400" b="1" dirty="0">
                <a:solidFill>
                  <a:schemeClr val="tx1"/>
                </a:solidFill>
              </a:rPr>
              <a:t>είναι </a:t>
            </a:r>
            <a:r>
              <a:rPr lang="el-GR" sz="2400" b="1" dirty="0" smtClean="0">
                <a:solidFill>
                  <a:schemeClr val="tx1"/>
                </a:solidFill>
              </a:rPr>
              <a:t>πολύ πιο έτοιμα να δεχτούν </a:t>
            </a:r>
            <a:r>
              <a:rPr lang="el-GR" sz="2400" b="1" dirty="0">
                <a:solidFill>
                  <a:schemeClr val="tx1"/>
                </a:solidFill>
              </a:rPr>
              <a:t>τα νέα πράγματα και προσαρμόζονται με εξαιρετική ευκολία στα διάφορα τεχνολογικά εργαλεία </a:t>
            </a:r>
            <a:endParaRPr lang="el-GR" sz="2400" b="1" dirty="0" smtClean="0">
              <a:solidFill>
                <a:schemeClr val="tx1"/>
              </a:solidFill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buClrTx/>
              <a:buSzPct val="100000"/>
              <a:buFont typeface="Arial" pitchFamily="34" charset="0"/>
              <a:buNone/>
              <a:defRPr/>
            </a:pPr>
            <a:endParaRPr lang="el-GR" sz="2400" b="1" dirty="0">
              <a:solidFill>
                <a:schemeClr val="tx1"/>
              </a:solidFill>
            </a:endParaRPr>
          </a:p>
        </p:txBody>
      </p:sp>
      <p:sp>
        <p:nvSpPr>
          <p:cNvPr id="128003" name="Θέση αριθμού διαφάνειας 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60A425B-2B39-4974-BFBE-A8777E1C798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/>
          </a:p>
        </p:txBody>
      </p:sp>
      <p:pic>
        <p:nvPicPr>
          <p:cNvPr id="12800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157788"/>
            <a:ext cx="950913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524606">
            <a:off x="5448300" y="3111500"/>
            <a:ext cx="2606675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Θέση κειμένου 1"/>
          <p:cNvSpPr>
            <a:spLocks noGrp="1"/>
          </p:cNvSpPr>
          <p:nvPr>
            <p:ph type="body" sz="half" idx="2"/>
          </p:nvPr>
        </p:nvSpPr>
        <p:spPr>
          <a:xfrm>
            <a:off x="250825" y="476250"/>
            <a:ext cx="8642350" cy="2881313"/>
          </a:xfrm>
        </p:spPr>
        <p:txBody>
          <a:bodyPr rtlCol="0">
            <a:normAutofit fontScale="92500" lnSpcReduction="20000"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  <a:buClrTx/>
              <a:buSzPct val="100000"/>
              <a:buFont typeface="Arial" pitchFamily="34" charset="0"/>
              <a:buNone/>
              <a:defRPr/>
            </a:pPr>
            <a:r>
              <a:rPr lang="el-GR" sz="2400" b="1" dirty="0" smtClean="0">
                <a:solidFill>
                  <a:schemeClr val="tx1"/>
                </a:solidFill>
              </a:rPr>
              <a:t> Έχει </a:t>
            </a:r>
            <a:r>
              <a:rPr lang="el-GR" sz="2400" b="1" dirty="0">
                <a:solidFill>
                  <a:schemeClr val="tx1"/>
                </a:solidFill>
              </a:rPr>
              <a:t>αποδειχτεί στην πράξη </a:t>
            </a:r>
            <a:r>
              <a:rPr lang="el-GR" sz="2400" b="1" dirty="0" smtClean="0">
                <a:solidFill>
                  <a:schemeClr val="tx1"/>
                </a:solidFill>
              </a:rPr>
              <a:t>ότι </a:t>
            </a:r>
            <a:r>
              <a:rPr lang="el-GR" sz="2400" b="1" dirty="0">
                <a:solidFill>
                  <a:schemeClr val="tx1"/>
                </a:solidFill>
              </a:rPr>
              <a:t>όταν οι εκπαιδευτικοί </a:t>
            </a:r>
            <a:r>
              <a:rPr lang="el-GR" sz="2400" b="1" dirty="0" smtClean="0">
                <a:solidFill>
                  <a:schemeClr val="tx1"/>
                </a:solidFill>
              </a:rPr>
              <a:t>ακολουθούν ένα </a:t>
            </a:r>
            <a:r>
              <a:rPr lang="el-GR" sz="2400" b="1" dirty="0" err="1" smtClean="0">
                <a:solidFill>
                  <a:schemeClr val="tx1"/>
                </a:solidFill>
              </a:rPr>
              <a:t>στοχευμένο</a:t>
            </a:r>
            <a:r>
              <a:rPr lang="el-GR" sz="2400" b="1" dirty="0" smtClean="0">
                <a:solidFill>
                  <a:schemeClr val="tx1"/>
                </a:solidFill>
              </a:rPr>
              <a:t> πρόγραμμα επιμόρφωσης , συνδεδεμένο με την παραγωγική διαδικασία, όταν εμπλέκονται </a:t>
            </a:r>
            <a:r>
              <a:rPr lang="el-GR" sz="2400" b="1" dirty="0">
                <a:solidFill>
                  <a:schemeClr val="tx1"/>
                </a:solidFill>
              </a:rPr>
              <a:t>στην παραγωγή εκπαιδευτικού υλικού και </a:t>
            </a:r>
            <a:r>
              <a:rPr lang="el-GR" sz="2400" b="1" dirty="0" smtClean="0">
                <a:solidFill>
                  <a:schemeClr val="tx1"/>
                </a:solidFill>
              </a:rPr>
              <a:t>στην αξιοποίηση </a:t>
            </a:r>
            <a:r>
              <a:rPr lang="el-GR" sz="2400" b="1" dirty="0">
                <a:solidFill>
                  <a:schemeClr val="tx1"/>
                </a:solidFill>
              </a:rPr>
              <a:t>των εργαλείων ( διαδραστικοί πίνακες </a:t>
            </a:r>
            <a:r>
              <a:rPr lang="el-GR" sz="2400" b="1" dirty="0" smtClean="0">
                <a:solidFill>
                  <a:schemeClr val="tx1"/>
                </a:solidFill>
              </a:rPr>
              <a:t>κλπ) μπορούν </a:t>
            </a:r>
            <a:r>
              <a:rPr lang="el-GR" sz="2400" b="1" dirty="0">
                <a:solidFill>
                  <a:schemeClr val="tx1"/>
                </a:solidFill>
              </a:rPr>
              <a:t>να επιτύχουν πολύ σημαντικά  αποτελέσματα.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ClrTx/>
              <a:buSzPct val="100000"/>
              <a:buFont typeface="Arial" pitchFamily="34" charset="0"/>
              <a:buNone/>
              <a:defRPr/>
            </a:pPr>
            <a:endParaRPr lang="el-GR" sz="2400" b="1" dirty="0">
              <a:solidFill>
                <a:schemeClr val="tx1"/>
              </a:solidFill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buClrTx/>
              <a:buSzPct val="100000"/>
              <a:buFont typeface="Arial" pitchFamily="34" charset="0"/>
              <a:buNone/>
              <a:defRPr/>
            </a:pPr>
            <a:endParaRPr lang="el-GR" sz="2400" b="1" dirty="0">
              <a:solidFill>
                <a:schemeClr val="tx1"/>
              </a:solidFill>
            </a:endParaRPr>
          </a:p>
        </p:txBody>
      </p:sp>
      <p:sp>
        <p:nvSpPr>
          <p:cNvPr id="129027" name="Θέση αριθμού διαφάνειας 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B1E473-2250-4E21-9258-050D549E672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/>
          </a:p>
        </p:txBody>
      </p:sp>
      <p:pic>
        <p:nvPicPr>
          <p:cNvPr id="129028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0" y="3476625"/>
            <a:ext cx="3600450" cy="269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427038"/>
            <a:ext cx="8507413" cy="6397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dirty="0" smtClean="0">
                <a:solidFill>
                  <a:schemeClr val="tx1"/>
                </a:solidFill>
              </a:rPr>
              <a:t>Ηλεκτρονική πλατφόρμα εκπαίδευσης και οργάνωσης </a:t>
            </a:r>
            <a:br>
              <a:rPr lang="el-GR" dirty="0" smtClean="0">
                <a:solidFill>
                  <a:schemeClr val="tx1"/>
                </a:solidFill>
              </a:rPr>
            </a:br>
            <a:r>
              <a:rPr lang="el-GR" dirty="0" smtClean="0">
                <a:solidFill>
                  <a:schemeClr val="tx1"/>
                </a:solidFill>
              </a:rPr>
              <a:t>Σύγχρονη Σχολή </a:t>
            </a:r>
            <a:r>
              <a:rPr lang="el-GR" dirty="0" err="1" smtClean="0">
                <a:solidFill>
                  <a:schemeClr val="tx1"/>
                </a:solidFill>
              </a:rPr>
              <a:t>Αυγουλέα</a:t>
            </a:r>
            <a:r>
              <a:rPr lang="el-GR" dirty="0" smtClean="0">
                <a:solidFill>
                  <a:schemeClr val="tx1"/>
                </a:solidFill>
              </a:rPr>
              <a:t>-</a:t>
            </a:r>
            <a:r>
              <a:rPr lang="el-GR" dirty="0" err="1" smtClean="0">
                <a:solidFill>
                  <a:schemeClr val="tx1"/>
                </a:solidFill>
              </a:rPr>
              <a:t>Λιναρδάτου</a:t>
            </a:r>
            <a:r>
              <a:rPr lang="el-GR" dirty="0" smtClean="0">
                <a:solidFill>
                  <a:schemeClr val="tx1"/>
                </a:solidFill>
              </a:rPr>
              <a:t/>
            </a:r>
            <a:br>
              <a:rPr lang="el-GR" dirty="0" smtClean="0">
                <a:solidFill>
                  <a:schemeClr val="tx1"/>
                </a:solidFill>
              </a:rPr>
            </a:br>
            <a:endParaRPr lang="el-GR" dirty="0">
              <a:solidFill>
                <a:schemeClr val="tx1"/>
              </a:solidFill>
            </a:endParaRPr>
          </a:p>
        </p:txBody>
      </p:sp>
      <p:graphicFrame>
        <p:nvGraphicFramePr>
          <p:cNvPr id="4" name="3 - Θέση περιεχομένου"/>
          <p:cNvGraphicFramePr>
            <a:graphicFrameLocks noGrp="1"/>
          </p:cNvGraphicFramePr>
          <p:nvPr>
            <p:ph sz="quarter" idx="1"/>
          </p:nvPr>
        </p:nvGraphicFramePr>
        <p:xfrm>
          <a:off x="914400" y="1447800"/>
          <a:ext cx="77724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0051" name="4 - Θέση υποσέλιδου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mtClean="0"/>
              <a:t>Σύγχρονη Σχολή Αυγουλέα ΛΙναρδατου</a:t>
            </a:r>
          </a:p>
        </p:txBody>
      </p:sp>
      <p:pic>
        <p:nvPicPr>
          <p:cNvPr id="130052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5675313"/>
            <a:ext cx="660400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32098" name="Slide Number Placeholder 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DC69B4A-A743-48A8-B849-4F92CB8AE2F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/>
          </a:p>
        </p:txBody>
      </p:sp>
      <p:sp>
        <p:nvSpPr>
          <p:cNvPr id="132099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Copyright 2009</a:t>
            </a:r>
          </a:p>
        </p:txBody>
      </p:sp>
      <p:sp>
        <p:nvSpPr>
          <p:cNvPr id="132100" name="Title 4"/>
          <p:cNvSpPr>
            <a:spLocks noGrp="1"/>
          </p:cNvSpPr>
          <p:nvPr>
            <p:ph type="title"/>
          </p:nvPr>
        </p:nvSpPr>
        <p:spPr>
          <a:xfrm>
            <a:off x="457200" y="427038"/>
            <a:ext cx="8153400" cy="639762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132101" name="Picture 2" descr="C:\Users\SKENTER\AppData\Local\Temp\SNAGHTML18018be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" y="23813"/>
            <a:ext cx="8986838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33122" name="Slide Number Placeholder 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7F0B51F-C543-4FDA-9803-C4D16F061DD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/>
          </a:p>
        </p:txBody>
      </p:sp>
      <p:sp>
        <p:nvSpPr>
          <p:cNvPr id="133123" name="Title 4"/>
          <p:cNvSpPr>
            <a:spLocks noGrp="1"/>
          </p:cNvSpPr>
          <p:nvPr>
            <p:ph type="title"/>
          </p:nvPr>
        </p:nvSpPr>
        <p:spPr>
          <a:xfrm>
            <a:off x="457200" y="427038"/>
            <a:ext cx="8153400" cy="639762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13312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3" y="19050"/>
            <a:ext cx="9077325" cy="672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1">
  <a:themeElements>
    <a:clrScheme name="pitch_me_your_idea">
      <a:dk1>
        <a:srgbClr val="000000"/>
      </a:dk1>
      <a:lt1>
        <a:srgbClr val="FFFFFF"/>
      </a:lt1>
      <a:dk2>
        <a:srgbClr val="003161"/>
      </a:dk2>
      <a:lt2>
        <a:srgbClr val="BBB29C"/>
      </a:lt2>
      <a:accent1>
        <a:srgbClr val="F0F3FB"/>
      </a:accent1>
      <a:accent2>
        <a:srgbClr val="D8DBE4"/>
      </a:accent2>
      <a:accent3>
        <a:srgbClr val="9CA5BB"/>
      </a:accent3>
      <a:accent4>
        <a:srgbClr val="626F8E"/>
      </a:accent4>
      <a:accent5>
        <a:srgbClr val="384052"/>
      </a:accent5>
      <a:accent6>
        <a:srgbClr val="000000"/>
      </a:accent6>
      <a:hlink>
        <a:srgbClr val="657C95"/>
      </a:hlink>
      <a:folHlink>
        <a:srgbClr val="D8DBE4"/>
      </a:folHlink>
    </a:clrScheme>
    <a:fontScheme name="Ζωντάνια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Μετρό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Perpetua" pitchFamily="18" charset="0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Pitch Me Your Idea Stati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Perpetua" pitchFamily="18" charset="0"/>
            <a:ea typeface="+mj-ea"/>
            <a:cs typeface="+mj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Presentermedia.com - logistic earth - animated">
  <a:themeElements>
    <a:clrScheme name="target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FF0000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Διαστημικό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Presentermedia.com - logistic earth - animated">
  <a:themeElements>
    <a:clrScheme name="target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FF0000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Pitch Me Your Idea Animated">
  <a:themeElements>
    <a:clrScheme name="Office_Work">
      <a:dk1>
        <a:srgbClr val="000000"/>
      </a:dk1>
      <a:lt1>
        <a:srgbClr val="FFFFFF"/>
      </a:lt1>
      <a:dk2>
        <a:srgbClr val="435C69"/>
      </a:dk2>
      <a:lt2>
        <a:srgbClr val="DEF3FF"/>
      </a:lt2>
      <a:accent1>
        <a:srgbClr val="694F43"/>
      </a:accent1>
      <a:accent2>
        <a:srgbClr val="435C69"/>
      </a:accent2>
      <a:accent3>
        <a:srgbClr val="695B43"/>
      </a:accent3>
      <a:accent4>
        <a:srgbClr val="000000"/>
      </a:accent4>
      <a:accent5>
        <a:srgbClr val="565656"/>
      </a:accent5>
      <a:accent6>
        <a:srgbClr val="000000"/>
      </a:accent6>
      <a:hlink>
        <a:srgbClr val="262626"/>
      </a:hlink>
      <a:folHlink>
        <a:srgbClr val="7F7F7F"/>
      </a:folHlink>
    </a:clrScheme>
    <a:fontScheme name="Ζωντάνια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Μετρό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Perpetua" pitchFamily="18" charset="0"/>
            <a:ea typeface="+mj-ea"/>
            <a:cs typeface="+mj-cs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1_Pitch Me Your Idea Static">
  <a:themeElements>
    <a:clrScheme name="Office_Work">
      <a:dk1>
        <a:srgbClr val="000000"/>
      </a:dk1>
      <a:lt1>
        <a:srgbClr val="FFFFFF"/>
      </a:lt1>
      <a:dk2>
        <a:srgbClr val="435C69"/>
      </a:dk2>
      <a:lt2>
        <a:srgbClr val="DEF3FF"/>
      </a:lt2>
      <a:accent1>
        <a:srgbClr val="694F43"/>
      </a:accent1>
      <a:accent2>
        <a:srgbClr val="435C69"/>
      </a:accent2>
      <a:accent3>
        <a:srgbClr val="695B43"/>
      </a:accent3>
      <a:accent4>
        <a:srgbClr val="000000"/>
      </a:accent4>
      <a:accent5>
        <a:srgbClr val="565656"/>
      </a:accent5>
      <a:accent6>
        <a:srgbClr val="000000"/>
      </a:accent6>
      <a:hlink>
        <a:srgbClr val="262626"/>
      </a:hlink>
      <a:folHlink>
        <a:srgbClr val="7F7F7F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Perpetua" pitchFamily="18" charset="0"/>
            <a:ea typeface="+mj-ea"/>
            <a:cs typeface="+mj-cs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PresenterMedia.com Blue Streak Anim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5">
      <a:majorFont>
        <a:latin typeface="Gill Sans M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PresenterMedia.com Blue Streak Stati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5">
      <a:majorFont>
        <a:latin typeface="Gill Sans M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Θέμα1</Template>
  <TotalTime>2156</TotalTime>
  <Words>474</Words>
  <Application>Microsoft Office PowerPoint</Application>
  <PresentationFormat>On-screen Show (4:3)</PresentationFormat>
  <Paragraphs>83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Design Template</vt:lpstr>
      </vt:variant>
      <vt:variant>
        <vt:i4>68</vt:i4>
      </vt:variant>
      <vt:variant>
        <vt:lpstr>Slide Titles</vt:lpstr>
      </vt:variant>
      <vt:variant>
        <vt:i4>19</vt:i4>
      </vt:variant>
    </vt:vector>
  </HeadingPairs>
  <TitlesOfParts>
    <vt:vector size="99" baseType="lpstr">
      <vt:lpstr>Century Gothic</vt:lpstr>
      <vt:lpstr>Arial</vt:lpstr>
      <vt:lpstr>Segoe UI</vt:lpstr>
      <vt:lpstr>Calibri</vt:lpstr>
      <vt:lpstr>Franklin Gothic Medium</vt:lpstr>
      <vt:lpstr>Franklin Gothic Book</vt:lpstr>
      <vt:lpstr>Script MT Bold</vt:lpstr>
      <vt:lpstr>Gill Sans MT</vt:lpstr>
      <vt:lpstr>Tahoma</vt:lpstr>
      <vt:lpstr>Perpetua</vt:lpstr>
      <vt:lpstr>Wingdings</vt:lpstr>
      <vt:lpstr>Arial Black</vt:lpstr>
      <vt:lpstr>Θέμα1</vt:lpstr>
      <vt:lpstr>Pitch Me Your Idea Static</vt:lpstr>
      <vt:lpstr>Presentermedia.com - logistic earth - animated</vt:lpstr>
      <vt:lpstr>1_Presentermedia.com - logistic earth - animated</vt:lpstr>
      <vt:lpstr>1_Pitch Me Your Idea Animated</vt:lpstr>
      <vt:lpstr>1_Pitch Me Your Idea Static</vt:lpstr>
      <vt:lpstr>PresenterMedia.com Blue Streak Animated</vt:lpstr>
      <vt:lpstr>PresenterMedia.com Blue Streak Static</vt:lpstr>
      <vt:lpstr>Θέμα1</vt:lpstr>
      <vt:lpstr>Θέμα1</vt:lpstr>
      <vt:lpstr>Θέμα1</vt:lpstr>
      <vt:lpstr>Θέμα1</vt:lpstr>
      <vt:lpstr>Θέμα1</vt:lpstr>
      <vt:lpstr>Θέμα1</vt:lpstr>
      <vt:lpstr>Pitch Me Your Idea Static</vt:lpstr>
      <vt:lpstr>Pitch Me Your Idea Static</vt:lpstr>
      <vt:lpstr>Pitch Me Your Idea Static</vt:lpstr>
      <vt:lpstr>Pitch Me Your Idea Static</vt:lpstr>
      <vt:lpstr>Pitch Me Your Idea Static</vt:lpstr>
      <vt:lpstr>Pitch Me Your Idea Static</vt:lpstr>
      <vt:lpstr>Pitch Me Your Idea Static</vt:lpstr>
      <vt:lpstr>Pitch Me Your Idea Static</vt:lpstr>
      <vt:lpstr>Presentermedia.com - logistic earth - animated</vt:lpstr>
      <vt:lpstr>Presentermedia.com - logistic earth - animated</vt:lpstr>
      <vt:lpstr>Presentermedia.com - logistic earth - animated</vt:lpstr>
      <vt:lpstr>Presentermedia.com - logistic earth - animated</vt:lpstr>
      <vt:lpstr>Presentermedia.com - logistic earth - animated</vt:lpstr>
      <vt:lpstr>Presentermedia.com - logistic earth - animated</vt:lpstr>
      <vt:lpstr>Presentermedia.com - logistic earth - animated</vt:lpstr>
      <vt:lpstr>Presentermedia.com - logistic earth - animated</vt:lpstr>
      <vt:lpstr>Presentermedia.com - logistic earth - animated</vt:lpstr>
      <vt:lpstr>Presentermedia.com - logistic earth - animated</vt:lpstr>
      <vt:lpstr>Presentermedia.com - logistic earth - animated</vt:lpstr>
      <vt:lpstr>1_Presentermedia.com - logistic earth - animated</vt:lpstr>
      <vt:lpstr>1_Presentermedia.com - logistic earth - animated</vt:lpstr>
      <vt:lpstr>1_Presentermedia.com - logistic earth - animated</vt:lpstr>
      <vt:lpstr>1_Presentermedia.com - logistic earth - animated</vt:lpstr>
      <vt:lpstr>1_Presentermedia.com - logistic earth - animated</vt:lpstr>
      <vt:lpstr>1_Presentermedia.com - logistic earth - animated</vt:lpstr>
      <vt:lpstr>1_Presentermedia.com - logistic earth - animated</vt:lpstr>
      <vt:lpstr>1_Presentermedia.com - logistic earth - animated</vt:lpstr>
      <vt:lpstr>1_Presentermedia.com - logistic earth - animated</vt:lpstr>
      <vt:lpstr>1_Presentermedia.com - logistic earth - animated</vt:lpstr>
      <vt:lpstr>1_Presentermedia.com - logistic earth - animated</vt:lpstr>
      <vt:lpstr>1_Pitch Me Your Idea Animated</vt:lpstr>
      <vt:lpstr>1_Pitch Me Your Idea Animated</vt:lpstr>
      <vt:lpstr>1_Pitch Me Your Idea Animated</vt:lpstr>
      <vt:lpstr>1_Pitch Me Your Idea Animated</vt:lpstr>
      <vt:lpstr>1_Pitch Me Your Idea Animated</vt:lpstr>
      <vt:lpstr>1_Pitch Me Your Idea Animated</vt:lpstr>
      <vt:lpstr>1_Pitch Me Your Idea Static</vt:lpstr>
      <vt:lpstr>1_Pitch Me Your Idea Static</vt:lpstr>
      <vt:lpstr>1_Pitch Me Your Idea Static</vt:lpstr>
      <vt:lpstr>1_Pitch Me Your Idea Static</vt:lpstr>
      <vt:lpstr>1_Pitch Me Your Idea Static</vt:lpstr>
      <vt:lpstr>1_Pitch Me Your Idea Static</vt:lpstr>
      <vt:lpstr>PresenterMedia.com Blue Streak Animated</vt:lpstr>
      <vt:lpstr>PresenterMedia.com Blue Streak Animated</vt:lpstr>
      <vt:lpstr>PresenterMedia.com Blue Streak Animated</vt:lpstr>
      <vt:lpstr>PresenterMedia.com Blue Streak Animated</vt:lpstr>
      <vt:lpstr>PresenterMedia.com Blue Streak Animated</vt:lpstr>
      <vt:lpstr>PresenterMedia.com Blue Streak Animated</vt:lpstr>
      <vt:lpstr>PresenterMedia.com Blue Streak Static</vt:lpstr>
      <vt:lpstr>PresenterMedia.com Blue Streak Static</vt:lpstr>
      <vt:lpstr>PresenterMedia.com Blue Streak Static</vt:lpstr>
      <vt:lpstr>PresenterMedia.com Blue Streak Static</vt:lpstr>
      <vt:lpstr>PresenterMedia.com Blue Streak Static</vt:lpstr>
      <vt:lpstr>PresenterMedia.com Blue Streak Static</vt:lpstr>
      <vt:lpstr>ΧΡΗΣΙΜΟΠΟΙΟΥΜΕ ΤΗΝ ΤΕΧΝΟΛΟΓΙΑ   ΓΙΑ ΝΑ ΦΤΙΑΞΟΥΜΕ ΜΙΑ ΔΙΔΑΣΚΑΛΙΑ ΠΟΥ ΟΔΗΓΕΙ   ΤΟΥΣ ΜΑΘΗΤΕΣ   ΑΒΙΑΣΤΑ ΣΤΗ ΓΝΩΣΗ</vt:lpstr>
      <vt:lpstr>ΒΙΩΜΑΤΙΚΗ ΜΑΘΗΣΗ</vt:lpstr>
      <vt:lpstr>Slide 3</vt:lpstr>
      <vt:lpstr>Χρήστες των Υποδομών ΙΤ</vt:lpstr>
      <vt:lpstr>Slide 5</vt:lpstr>
      <vt:lpstr>Slide 6</vt:lpstr>
      <vt:lpstr>Ηλεκτρονική πλατφόρμα εκπαίδευσης και οργάνωσης  Σύγχρονη Σχολή Αυγουλέα-Λιναρδάτου </vt:lpstr>
      <vt:lpstr>Slide 8</vt:lpstr>
      <vt:lpstr>Slide 9</vt:lpstr>
      <vt:lpstr>Slide 10</vt:lpstr>
      <vt:lpstr>Slide 11</vt:lpstr>
      <vt:lpstr>πριν μπει στην τάξη έχει φανταστεί και δημιουργήσει το μάθημα του </vt:lpstr>
      <vt:lpstr>Slide 13</vt:lpstr>
      <vt:lpstr> </vt:lpstr>
      <vt:lpstr>Slide 15</vt:lpstr>
      <vt:lpstr>γ</vt:lpstr>
      <vt:lpstr>Slide 17</vt:lpstr>
      <vt:lpstr>Slide 18</vt:lpstr>
      <vt:lpstr>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ΒΙΩΜΑΤΙΚΗ ΜΑΘΗΣΗ</dc:title>
  <dc:creator>ekalle</dc:creator>
  <cp:lastModifiedBy>user</cp:lastModifiedBy>
  <cp:revision>95</cp:revision>
  <dcterms:created xsi:type="dcterms:W3CDTF">2010-09-29T06:51:49Z</dcterms:created>
  <dcterms:modified xsi:type="dcterms:W3CDTF">2011-07-06T10:58:29Z</dcterms:modified>
</cp:coreProperties>
</file>