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2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31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145D8-409D-4880-87E9-E3F6D7635A48}" type="datetimeFigureOut">
              <a:rPr lang="el-GR" smtClean="0"/>
              <a:t>3/7/12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205BE-579A-4F78-9A5E-643BB054FE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180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CF227-F68A-47E5-9969-C311F37E709C}" type="slidenum">
              <a:rPr lang="el-GR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Computer Science Courses</a:t>
            </a:r>
          </a:p>
          <a:p>
            <a:r>
              <a:rPr lang="en-US"/>
              <a:t>Cross-curriular activities</a:t>
            </a:r>
          </a:p>
          <a:p>
            <a:r>
              <a:rPr lang="en-US"/>
              <a:t>Teacher’s Support - Training</a:t>
            </a:r>
          </a:p>
          <a:p>
            <a:r>
              <a:rPr lang="en-US"/>
              <a:t>Project Based Student’s Work</a:t>
            </a:r>
          </a:p>
          <a:p>
            <a:r>
              <a:rPr lang="en-US"/>
              <a:t>Portals</a:t>
            </a:r>
          </a:p>
          <a:p>
            <a:r>
              <a:rPr lang="en-US"/>
              <a:t>R&amp;D programs</a:t>
            </a:r>
          </a:p>
          <a:p>
            <a:r>
              <a:rPr lang="en-US"/>
              <a:t>Educational Software Development</a:t>
            </a:r>
          </a:p>
          <a:p>
            <a:r>
              <a:rPr lang="en-US"/>
              <a:t>Technical Support</a:t>
            </a:r>
          </a:p>
          <a:p>
            <a:r>
              <a:rPr lang="en-US"/>
              <a:t>MIS</a:t>
            </a:r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CF227-F68A-47E5-9969-C311F37E709C}" type="slidenum">
              <a:rPr lang="el-GR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Computer Science Courses</a:t>
            </a:r>
          </a:p>
          <a:p>
            <a:r>
              <a:rPr lang="en-US"/>
              <a:t>Cross-curriular activities</a:t>
            </a:r>
          </a:p>
          <a:p>
            <a:r>
              <a:rPr lang="en-US"/>
              <a:t>Teacher’s Support - Training</a:t>
            </a:r>
          </a:p>
          <a:p>
            <a:r>
              <a:rPr lang="en-US"/>
              <a:t>Project Based Student’s Work</a:t>
            </a:r>
          </a:p>
          <a:p>
            <a:r>
              <a:rPr lang="en-US"/>
              <a:t>Portals</a:t>
            </a:r>
          </a:p>
          <a:p>
            <a:r>
              <a:rPr lang="en-US"/>
              <a:t>R&amp;D programs</a:t>
            </a:r>
          </a:p>
          <a:p>
            <a:r>
              <a:rPr lang="en-US"/>
              <a:t>Educational Software Development</a:t>
            </a:r>
          </a:p>
          <a:p>
            <a:r>
              <a:rPr lang="en-US"/>
              <a:t>Technical Support</a:t>
            </a:r>
          </a:p>
          <a:p>
            <a:r>
              <a:rPr lang="en-US"/>
              <a:t>MIS</a:t>
            </a:r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CF227-F68A-47E5-9969-C311F37E709C}" type="slidenum">
              <a:rPr lang="el-GR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Computer Science Courses</a:t>
            </a:r>
          </a:p>
          <a:p>
            <a:r>
              <a:rPr lang="en-US"/>
              <a:t>Cross-curriular activities</a:t>
            </a:r>
          </a:p>
          <a:p>
            <a:r>
              <a:rPr lang="en-US"/>
              <a:t>Teacher’s Support - Training</a:t>
            </a:r>
          </a:p>
          <a:p>
            <a:r>
              <a:rPr lang="en-US"/>
              <a:t>Project Based Student’s Work</a:t>
            </a:r>
          </a:p>
          <a:p>
            <a:r>
              <a:rPr lang="en-US"/>
              <a:t>Portals</a:t>
            </a:r>
          </a:p>
          <a:p>
            <a:r>
              <a:rPr lang="en-US"/>
              <a:t>R&amp;D programs</a:t>
            </a:r>
          </a:p>
          <a:p>
            <a:r>
              <a:rPr lang="en-US"/>
              <a:t>Educational Software Development</a:t>
            </a:r>
          </a:p>
          <a:p>
            <a:r>
              <a:rPr lang="en-US"/>
              <a:t>Technical Support</a:t>
            </a:r>
          </a:p>
          <a:p>
            <a:r>
              <a:rPr lang="en-US"/>
              <a:t>MIS</a:t>
            </a:r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CF227-F68A-47E5-9969-C311F37E709C}" type="slidenum">
              <a:rPr lang="el-GR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Computer Science Courses</a:t>
            </a:r>
          </a:p>
          <a:p>
            <a:r>
              <a:rPr lang="en-US"/>
              <a:t>Cross-curriular activities</a:t>
            </a:r>
          </a:p>
          <a:p>
            <a:r>
              <a:rPr lang="en-US"/>
              <a:t>Teacher’s Support - Training</a:t>
            </a:r>
          </a:p>
          <a:p>
            <a:r>
              <a:rPr lang="en-US"/>
              <a:t>Project Based Student’s Work</a:t>
            </a:r>
          </a:p>
          <a:p>
            <a:r>
              <a:rPr lang="en-US"/>
              <a:t>Portals</a:t>
            </a:r>
          </a:p>
          <a:p>
            <a:r>
              <a:rPr lang="en-US"/>
              <a:t>R&amp;D programs</a:t>
            </a:r>
          </a:p>
          <a:p>
            <a:r>
              <a:rPr lang="en-US"/>
              <a:t>Educational Software Development</a:t>
            </a:r>
          </a:p>
          <a:p>
            <a:r>
              <a:rPr lang="en-US"/>
              <a:t>Technical Support</a:t>
            </a:r>
          </a:p>
          <a:p>
            <a:r>
              <a:rPr lang="en-US"/>
              <a:t>MIS</a:t>
            </a:r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CF227-F68A-47E5-9969-C311F37E709C}" type="slidenum">
              <a:rPr lang="el-GR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Computer Science Courses</a:t>
            </a:r>
          </a:p>
          <a:p>
            <a:r>
              <a:rPr lang="en-US" dirty="0"/>
              <a:t>Cross-</a:t>
            </a:r>
            <a:r>
              <a:rPr lang="en-US" dirty="0" err="1"/>
              <a:t>curriular</a:t>
            </a:r>
            <a:r>
              <a:rPr lang="en-US" dirty="0"/>
              <a:t> activities</a:t>
            </a:r>
          </a:p>
          <a:p>
            <a:r>
              <a:rPr lang="en-US" dirty="0"/>
              <a:t>Teacher’s Support - Training</a:t>
            </a:r>
          </a:p>
          <a:p>
            <a:r>
              <a:rPr lang="en-US" dirty="0"/>
              <a:t>Project Based Student’s Work</a:t>
            </a:r>
          </a:p>
          <a:p>
            <a:r>
              <a:rPr lang="en-US" dirty="0"/>
              <a:t>Portals</a:t>
            </a:r>
          </a:p>
          <a:p>
            <a:r>
              <a:rPr lang="en-US" dirty="0"/>
              <a:t>R&amp;D programs</a:t>
            </a:r>
          </a:p>
          <a:p>
            <a:r>
              <a:rPr lang="en-US" dirty="0"/>
              <a:t>Educational Software Development</a:t>
            </a:r>
          </a:p>
          <a:p>
            <a:r>
              <a:rPr lang="en-US" dirty="0"/>
              <a:t>Technical Support</a:t>
            </a:r>
          </a:p>
          <a:p>
            <a:r>
              <a:rPr lang="en-US" dirty="0"/>
              <a:t>MIS</a:t>
            </a:r>
            <a:endParaRPr lang="el-G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CF227-F68A-47E5-9969-C311F37E709C}" type="slidenum">
              <a:rPr lang="el-GR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Computer Science Courses</a:t>
            </a:r>
          </a:p>
          <a:p>
            <a:r>
              <a:rPr lang="en-US"/>
              <a:t>Cross-curriular activities</a:t>
            </a:r>
          </a:p>
          <a:p>
            <a:r>
              <a:rPr lang="en-US"/>
              <a:t>Teacher’s Support - Training</a:t>
            </a:r>
          </a:p>
          <a:p>
            <a:r>
              <a:rPr lang="en-US"/>
              <a:t>Project Based Student’s Work</a:t>
            </a:r>
          </a:p>
          <a:p>
            <a:r>
              <a:rPr lang="en-US"/>
              <a:t>Portals</a:t>
            </a:r>
          </a:p>
          <a:p>
            <a:r>
              <a:rPr lang="en-US"/>
              <a:t>R&amp;D programs</a:t>
            </a:r>
          </a:p>
          <a:p>
            <a:r>
              <a:rPr lang="en-US"/>
              <a:t>Educational Software Development</a:t>
            </a:r>
          </a:p>
          <a:p>
            <a:r>
              <a:rPr lang="en-US"/>
              <a:t>Technical Support</a:t>
            </a:r>
          </a:p>
          <a:p>
            <a:r>
              <a:rPr lang="en-US"/>
              <a:t>MIS</a:t>
            </a:r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CF227-F68A-47E5-9969-C311F37E709C}" type="slidenum">
              <a:rPr lang="el-GR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Computer Science Courses</a:t>
            </a:r>
          </a:p>
          <a:p>
            <a:r>
              <a:rPr lang="en-US"/>
              <a:t>Cross-curriular activities</a:t>
            </a:r>
          </a:p>
          <a:p>
            <a:r>
              <a:rPr lang="en-US"/>
              <a:t>Teacher’s Support - Training</a:t>
            </a:r>
          </a:p>
          <a:p>
            <a:r>
              <a:rPr lang="en-US"/>
              <a:t>Project Based Student’s Work</a:t>
            </a:r>
          </a:p>
          <a:p>
            <a:r>
              <a:rPr lang="en-US"/>
              <a:t>Portals</a:t>
            </a:r>
          </a:p>
          <a:p>
            <a:r>
              <a:rPr lang="en-US"/>
              <a:t>R&amp;D programs</a:t>
            </a:r>
          </a:p>
          <a:p>
            <a:r>
              <a:rPr lang="en-US"/>
              <a:t>Educational Software Development</a:t>
            </a:r>
          </a:p>
          <a:p>
            <a:r>
              <a:rPr lang="en-US"/>
              <a:t>Technical Support</a:t>
            </a:r>
          </a:p>
          <a:p>
            <a:r>
              <a:rPr lang="en-US"/>
              <a:t>MIS</a:t>
            </a:r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CF227-F68A-47E5-9969-C311F37E709C}" type="slidenum">
              <a:rPr lang="el-GR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Computer Science Courses</a:t>
            </a:r>
          </a:p>
          <a:p>
            <a:r>
              <a:rPr lang="en-US"/>
              <a:t>Cross-curriular activities</a:t>
            </a:r>
          </a:p>
          <a:p>
            <a:r>
              <a:rPr lang="en-US"/>
              <a:t>Teacher’s Support - Training</a:t>
            </a:r>
          </a:p>
          <a:p>
            <a:r>
              <a:rPr lang="en-US"/>
              <a:t>Project Based Student’s Work</a:t>
            </a:r>
          </a:p>
          <a:p>
            <a:r>
              <a:rPr lang="en-US"/>
              <a:t>Portals</a:t>
            </a:r>
          </a:p>
          <a:p>
            <a:r>
              <a:rPr lang="en-US"/>
              <a:t>R&amp;D programs</a:t>
            </a:r>
          </a:p>
          <a:p>
            <a:r>
              <a:rPr lang="en-US"/>
              <a:t>Educational Software Development</a:t>
            </a:r>
          </a:p>
          <a:p>
            <a:r>
              <a:rPr lang="en-US"/>
              <a:t>Technical Support</a:t>
            </a:r>
          </a:p>
          <a:p>
            <a:r>
              <a:rPr lang="en-US"/>
              <a:t>MIS</a:t>
            </a:r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CF227-F68A-47E5-9969-C311F37E709C}" type="slidenum">
              <a:rPr lang="el-GR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Computer Science Courses</a:t>
            </a:r>
          </a:p>
          <a:p>
            <a:r>
              <a:rPr lang="en-US"/>
              <a:t>Cross-curriular activities</a:t>
            </a:r>
          </a:p>
          <a:p>
            <a:r>
              <a:rPr lang="en-US"/>
              <a:t>Teacher’s Support - Training</a:t>
            </a:r>
          </a:p>
          <a:p>
            <a:r>
              <a:rPr lang="en-US"/>
              <a:t>Project Based Student’s Work</a:t>
            </a:r>
          </a:p>
          <a:p>
            <a:r>
              <a:rPr lang="en-US"/>
              <a:t>Portals</a:t>
            </a:r>
          </a:p>
          <a:p>
            <a:r>
              <a:rPr lang="en-US"/>
              <a:t>R&amp;D programs</a:t>
            </a:r>
          </a:p>
          <a:p>
            <a:r>
              <a:rPr lang="en-US"/>
              <a:t>Educational Software Development</a:t>
            </a:r>
          </a:p>
          <a:p>
            <a:r>
              <a:rPr lang="en-US"/>
              <a:t>Technical Support</a:t>
            </a:r>
          </a:p>
          <a:p>
            <a:r>
              <a:rPr lang="en-US"/>
              <a:t>MIS</a:t>
            </a:r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CF227-F68A-47E5-9969-C311F37E709C}" type="slidenum">
              <a:rPr lang="el-GR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Computer Science Courses</a:t>
            </a:r>
          </a:p>
          <a:p>
            <a:r>
              <a:rPr lang="en-US"/>
              <a:t>Cross-curriular activities</a:t>
            </a:r>
          </a:p>
          <a:p>
            <a:r>
              <a:rPr lang="en-US"/>
              <a:t>Teacher’s Support - Training</a:t>
            </a:r>
          </a:p>
          <a:p>
            <a:r>
              <a:rPr lang="en-US"/>
              <a:t>Project Based Student’s Work</a:t>
            </a:r>
          </a:p>
          <a:p>
            <a:r>
              <a:rPr lang="en-US"/>
              <a:t>Portals</a:t>
            </a:r>
          </a:p>
          <a:p>
            <a:r>
              <a:rPr lang="en-US"/>
              <a:t>R&amp;D programs</a:t>
            </a:r>
          </a:p>
          <a:p>
            <a:r>
              <a:rPr lang="en-US"/>
              <a:t>Educational Software Development</a:t>
            </a:r>
          </a:p>
          <a:p>
            <a:r>
              <a:rPr lang="en-US"/>
              <a:t>Technical Support</a:t>
            </a:r>
          </a:p>
          <a:p>
            <a:r>
              <a:rPr lang="en-US"/>
              <a:t>MIS</a:t>
            </a:r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CF227-F68A-47E5-9969-C311F37E709C}" type="slidenum">
              <a:rPr lang="el-GR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Computer Science Courses</a:t>
            </a:r>
          </a:p>
          <a:p>
            <a:r>
              <a:rPr lang="en-US"/>
              <a:t>Cross-curriular activities</a:t>
            </a:r>
          </a:p>
          <a:p>
            <a:r>
              <a:rPr lang="en-US"/>
              <a:t>Teacher’s Support - Training</a:t>
            </a:r>
          </a:p>
          <a:p>
            <a:r>
              <a:rPr lang="en-US"/>
              <a:t>Project Based Student’s Work</a:t>
            </a:r>
          </a:p>
          <a:p>
            <a:r>
              <a:rPr lang="en-US"/>
              <a:t>Portals</a:t>
            </a:r>
          </a:p>
          <a:p>
            <a:r>
              <a:rPr lang="en-US"/>
              <a:t>R&amp;D programs</a:t>
            </a:r>
          </a:p>
          <a:p>
            <a:r>
              <a:rPr lang="en-US"/>
              <a:t>Educational Software Development</a:t>
            </a:r>
          </a:p>
          <a:p>
            <a:r>
              <a:rPr lang="en-US"/>
              <a:t>Technical Support</a:t>
            </a:r>
          </a:p>
          <a:p>
            <a:r>
              <a:rPr lang="en-US"/>
              <a:t>MIS</a:t>
            </a:r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CF227-F68A-47E5-9969-C311F37E709C}" type="slidenum">
              <a:rPr lang="el-GR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Computer Science Courses</a:t>
            </a:r>
          </a:p>
          <a:p>
            <a:r>
              <a:rPr lang="en-US"/>
              <a:t>Cross-curriular activities</a:t>
            </a:r>
          </a:p>
          <a:p>
            <a:r>
              <a:rPr lang="en-US"/>
              <a:t>Teacher’s Support - Training</a:t>
            </a:r>
          </a:p>
          <a:p>
            <a:r>
              <a:rPr lang="en-US"/>
              <a:t>Project Based Student’s Work</a:t>
            </a:r>
          </a:p>
          <a:p>
            <a:r>
              <a:rPr lang="en-US"/>
              <a:t>Portals</a:t>
            </a:r>
          </a:p>
          <a:p>
            <a:r>
              <a:rPr lang="en-US"/>
              <a:t>R&amp;D programs</a:t>
            </a:r>
          </a:p>
          <a:p>
            <a:r>
              <a:rPr lang="en-US"/>
              <a:t>Educational Software Development</a:t>
            </a:r>
          </a:p>
          <a:p>
            <a:r>
              <a:rPr lang="en-US"/>
              <a:t>Technical Support</a:t>
            </a:r>
          </a:p>
          <a:p>
            <a:r>
              <a:rPr lang="en-US"/>
              <a:t>MIS</a:t>
            </a:r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CF227-F68A-47E5-9969-C311F37E709C}" type="slidenum">
              <a:rPr lang="el-GR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Computer Science Courses</a:t>
            </a:r>
          </a:p>
          <a:p>
            <a:r>
              <a:rPr lang="en-US"/>
              <a:t>Cross-curriular activities</a:t>
            </a:r>
          </a:p>
          <a:p>
            <a:r>
              <a:rPr lang="en-US"/>
              <a:t>Teacher’s Support - Training</a:t>
            </a:r>
          </a:p>
          <a:p>
            <a:r>
              <a:rPr lang="en-US"/>
              <a:t>Project Based Student’s Work</a:t>
            </a:r>
          </a:p>
          <a:p>
            <a:r>
              <a:rPr lang="en-US"/>
              <a:t>Portals</a:t>
            </a:r>
          </a:p>
          <a:p>
            <a:r>
              <a:rPr lang="en-US"/>
              <a:t>R&amp;D programs</a:t>
            </a:r>
          </a:p>
          <a:p>
            <a:r>
              <a:rPr lang="en-US"/>
              <a:t>Educational Software Development</a:t>
            </a:r>
          </a:p>
          <a:p>
            <a:r>
              <a:rPr lang="en-US"/>
              <a:t>Technical Support</a:t>
            </a:r>
          </a:p>
          <a:p>
            <a:r>
              <a:rPr lang="en-US"/>
              <a:t>MIS</a:t>
            </a:r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CF227-F68A-47E5-9969-C311F37E709C}" type="slidenum">
              <a:rPr lang="el-GR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Computer Science Courses</a:t>
            </a:r>
          </a:p>
          <a:p>
            <a:r>
              <a:rPr lang="en-US"/>
              <a:t>Cross-curriular activities</a:t>
            </a:r>
          </a:p>
          <a:p>
            <a:r>
              <a:rPr lang="en-US"/>
              <a:t>Teacher’s Support - Training</a:t>
            </a:r>
          </a:p>
          <a:p>
            <a:r>
              <a:rPr lang="en-US"/>
              <a:t>Project Based Student’s Work</a:t>
            </a:r>
          </a:p>
          <a:p>
            <a:r>
              <a:rPr lang="en-US"/>
              <a:t>Portals</a:t>
            </a:r>
          </a:p>
          <a:p>
            <a:r>
              <a:rPr lang="en-US"/>
              <a:t>R&amp;D programs</a:t>
            </a:r>
          </a:p>
          <a:p>
            <a:r>
              <a:rPr lang="en-US"/>
              <a:t>Educational Software Development</a:t>
            </a:r>
          </a:p>
          <a:p>
            <a:r>
              <a:rPr lang="en-US"/>
              <a:t>Technical Support</a:t>
            </a:r>
          </a:p>
          <a:p>
            <a:r>
              <a:rPr lang="en-US"/>
              <a:t>MIS</a:t>
            </a:r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CF227-F68A-47E5-9969-C311F37E709C}" type="slidenum">
              <a:rPr lang="el-GR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Computer Science Courses</a:t>
            </a:r>
          </a:p>
          <a:p>
            <a:r>
              <a:rPr lang="en-US"/>
              <a:t>Cross-curriular activities</a:t>
            </a:r>
          </a:p>
          <a:p>
            <a:r>
              <a:rPr lang="en-US"/>
              <a:t>Teacher’s Support - Training</a:t>
            </a:r>
          </a:p>
          <a:p>
            <a:r>
              <a:rPr lang="en-US"/>
              <a:t>Project Based Student’s Work</a:t>
            </a:r>
          </a:p>
          <a:p>
            <a:r>
              <a:rPr lang="en-US"/>
              <a:t>Portals</a:t>
            </a:r>
          </a:p>
          <a:p>
            <a:r>
              <a:rPr lang="en-US"/>
              <a:t>R&amp;D programs</a:t>
            </a:r>
          </a:p>
          <a:p>
            <a:r>
              <a:rPr lang="en-US"/>
              <a:t>Educational Software Development</a:t>
            </a:r>
          </a:p>
          <a:p>
            <a:r>
              <a:rPr lang="en-US"/>
              <a:t>Technical Support</a:t>
            </a:r>
          </a:p>
          <a:p>
            <a:r>
              <a:rPr lang="en-US"/>
              <a:t>MIS</a:t>
            </a:r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71F7-C0F0-48C3-B2A9-0525CCD7FAD8}" type="datetimeFigureOut">
              <a:rPr lang="el-GR" smtClean="0"/>
              <a:t>3/7/12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FD4-F4D7-4AF7-8075-9DE815197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480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71F7-C0F0-48C3-B2A9-0525CCD7FAD8}" type="datetimeFigureOut">
              <a:rPr lang="el-GR" smtClean="0"/>
              <a:t>3/7/12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FD4-F4D7-4AF7-8075-9DE815197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271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71F7-C0F0-48C3-B2A9-0525CCD7FAD8}" type="datetimeFigureOut">
              <a:rPr lang="el-GR" smtClean="0"/>
              <a:t>3/7/12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FD4-F4D7-4AF7-8075-9DE815197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09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9234E-F512-4409-9109-CBACFB94A16A}" type="datetime1">
              <a:rPr lang="el-GR"/>
              <a:pPr>
                <a:defRPr/>
              </a:pPr>
              <a:t>3/7/12</a:t>
            </a:fld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444A6-1E3C-4B82-9D47-602AF9878DA3}" type="slidenum">
              <a:rPr lang="el-GR"/>
              <a:pPr>
                <a:defRPr/>
              </a:pPr>
              <a:t>‹#›</a:t>
            </a:fld>
            <a:r>
              <a:rPr lang="el-GR"/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95724441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71F7-C0F0-48C3-B2A9-0525CCD7FAD8}" type="datetimeFigureOut">
              <a:rPr lang="el-GR" smtClean="0"/>
              <a:t>3/7/12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FD4-F4D7-4AF7-8075-9DE815197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912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71F7-C0F0-48C3-B2A9-0525CCD7FAD8}" type="datetimeFigureOut">
              <a:rPr lang="el-GR" smtClean="0"/>
              <a:t>3/7/12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FD4-F4D7-4AF7-8075-9DE815197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962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71F7-C0F0-48C3-B2A9-0525CCD7FAD8}" type="datetimeFigureOut">
              <a:rPr lang="el-GR" smtClean="0"/>
              <a:t>3/7/12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FD4-F4D7-4AF7-8075-9DE815197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725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71F7-C0F0-48C3-B2A9-0525CCD7FAD8}" type="datetimeFigureOut">
              <a:rPr lang="el-GR" smtClean="0"/>
              <a:t>3/7/12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FD4-F4D7-4AF7-8075-9DE815197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247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71F7-C0F0-48C3-B2A9-0525CCD7FAD8}" type="datetimeFigureOut">
              <a:rPr lang="el-GR" smtClean="0"/>
              <a:t>3/7/12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FD4-F4D7-4AF7-8075-9DE815197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026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71F7-C0F0-48C3-B2A9-0525CCD7FAD8}" type="datetimeFigureOut">
              <a:rPr lang="el-GR" smtClean="0"/>
              <a:t>3/7/12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FD4-F4D7-4AF7-8075-9DE815197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033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71F7-C0F0-48C3-B2A9-0525CCD7FAD8}" type="datetimeFigureOut">
              <a:rPr lang="el-GR" smtClean="0"/>
              <a:t>3/7/12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FD4-F4D7-4AF7-8075-9DE815197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791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71F7-C0F0-48C3-B2A9-0525CCD7FAD8}" type="datetimeFigureOut">
              <a:rPr lang="el-GR" smtClean="0"/>
              <a:t>3/7/12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FD4-F4D7-4AF7-8075-9DE815197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209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571F7-C0F0-48C3-B2A9-0525CCD7FAD8}" type="datetimeFigureOut">
              <a:rPr lang="el-GR" smtClean="0"/>
              <a:t>3/7/12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EDFD4-F4D7-4AF7-8075-9DE815197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052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9.pn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4.jp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jpg"/><Relationship Id="rId8" Type="http://schemas.openxmlformats.org/officeDocument/2006/relationships/image" Target="../media/image8.pn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cloudconnected.pblogs.gr/files/f/301869-PB100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97" name="Rectangle 65"/>
          <p:cNvSpPr>
            <a:spLocks noChangeArrowheads="1"/>
          </p:cNvSpPr>
          <p:nvPr/>
        </p:nvSpPr>
        <p:spPr bwMode="auto">
          <a:xfrm>
            <a:off x="-21704" y="2056780"/>
            <a:ext cx="916570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r>
              <a:rPr lang="el-G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τα </a:t>
            </a:r>
            <a:r>
              <a:rPr lang="el-G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κοινωνικά δίκτυα </a:t>
            </a:r>
            <a:endParaRPr lang="el-GR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/>
            <a:r>
              <a:rPr lang="el-G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 ν α δ ε ι κ ν ύ ο υ ν</a:t>
            </a:r>
            <a:r>
              <a:rPr lang="el-G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/>
            <a:r>
              <a:rPr lang="el-G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ένα </a:t>
            </a:r>
            <a:r>
              <a:rPr lang="el-G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μαθητικό διαγωνισμό </a:t>
            </a:r>
            <a:endParaRPr lang="el-GR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/>
            <a:r>
              <a:rPr lang="el-G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δημιουργικής γραφής </a:t>
            </a:r>
            <a:r>
              <a:rPr lang="el-G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και </a:t>
            </a:r>
            <a:r>
              <a:rPr lang="el-GR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φιλαναγνωσίας</a:t>
            </a:r>
            <a:r>
              <a:rPr lang="el-G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25" name="Picture 3" descr="C:\DATA\basilis\DOCUMENT\ed95_251_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" y="66080"/>
            <a:ext cx="1631323" cy="48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4096" y="6165304"/>
            <a:ext cx="7596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000" b="1" i="1" dirty="0" smtClean="0"/>
              <a:t>Β. Οικονόμου, Α. </a:t>
            </a:r>
            <a:r>
              <a:rPr lang="el-GR" sz="2000" b="1" i="1" dirty="0" err="1" smtClean="0"/>
              <a:t>Κόντα</a:t>
            </a:r>
            <a:r>
              <a:rPr lang="el-GR" sz="2000" b="1" i="1" dirty="0" smtClean="0"/>
              <a:t>, Π. </a:t>
            </a:r>
            <a:r>
              <a:rPr lang="el-GR" sz="2000" b="1" i="1" dirty="0" err="1" smtClean="0"/>
              <a:t>Τζαφέρου</a:t>
            </a:r>
            <a:r>
              <a:rPr lang="el-GR" sz="2000" b="1" i="1" dirty="0" smtClean="0"/>
              <a:t>, Σ. </a:t>
            </a:r>
            <a:r>
              <a:rPr lang="el-GR" sz="2000" b="1" i="1" dirty="0" err="1" smtClean="0"/>
              <a:t>Κολιοπούλου</a:t>
            </a:r>
            <a:r>
              <a:rPr lang="el-GR" sz="2000" b="1" i="1" dirty="0" smtClean="0"/>
              <a:t>, Γ. </a:t>
            </a:r>
            <a:r>
              <a:rPr lang="el-GR" sz="2000" b="1" i="1" dirty="0" err="1" smtClean="0"/>
              <a:t>Τσούκας</a:t>
            </a:r>
            <a:endParaRPr lang="el-GR" sz="2000" b="1" i="1" dirty="0"/>
          </a:p>
        </p:txBody>
      </p:sp>
      <p:pic>
        <p:nvPicPr>
          <p:cNvPr id="6" name="Picture 5" descr="banner Μάθηση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2" y="106812"/>
            <a:ext cx="2069232" cy="44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00058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cloudconnected.pblogs.gr/files/f/301869-PB100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DATA\basilis\DOCUMENT\ed95_251_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" y="66080"/>
            <a:ext cx="1631323" cy="48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3" descr="κενο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0"/>
          <a:stretch/>
        </p:blipFill>
        <p:spPr bwMode="auto">
          <a:xfrm>
            <a:off x="-206600" y="-17563"/>
            <a:ext cx="9535496" cy="724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980728"/>
            <a:ext cx="40684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</a:t>
            </a:r>
            <a:endParaRPr lang="el-GR" sz="11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8458" y="2732727"/>
            <a:ext cx="24705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Προκριθέντες</a:t>
            </a:r>
            <a:r>
              <a:rPr lang="el-G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l-G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02177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cloudconnected.pblogs.gr/files/f/301869-PB100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DATA\basilis\DOCUMENT\ed95_251_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" y="66080"/>
            <a:ext cx="1631323" cy="48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3" descr="κενο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0"/>
          <a:stretch/>
        </p:blipFill>
        <p:spPr bwMode="auto">
          <a:xfrm>
            <a:off x="-206600" y="-17563"/>
            <a:ext cx="9535496" cy="724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3"/>
          <a:stretch/>
        </p:blipFill>
        <p:spPr>
          <a:xfrm>
            <a:off x="3217885" y="1988840"/>
            <a:ext cx="2858869" cy="1908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2519772" y="1412776"/>
            <a:ext cx="40684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71.300</a:t>
            </a:r>
            <a:r>
              <a:rPr lang="el-G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l-G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</a:t>
            </a:r>
            <a:r>
              <a:rPr lang="el-G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πισκέψεις</a:t>
            </a:r>
            <a:r>
              <a:rPr lang="el-G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B05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l-G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B05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753974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cloudconnected.pblogs.gr/files/f/301869-PB100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DATA\basilis\DOCUMENT\ed95_251_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" y="66080"/>
            <a:ext cx="1631323" cy="48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3" descr="κενο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0"/>
          <a:stretch/>
        </p:blipFill>
        <p:spPr bwMode="auto">
          <a:xfrm>
            <a:off x="-206600" y="-17563"/>
            <a:ext cx="9535496" cy="724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1484784"/>
            <a:ext cx="40684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7030A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7.760</a:t>
            </a:r>
            <a:endParaRPr lang="el-G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7030A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9912" y="2996952"/>
            <a:ext cx="1452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7030A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Ψήφοι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26807905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cloudconnected.pblogs.gr/files/f/301869-PB100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DATA\basilis\DOCUMENT\ed95_251_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" y="66080"/>
            <a:ext cx="1631323" cy="48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3" descr="κενο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0"/>
          <a:stretch/>
        </p:blipFill>
        <p:spPr bwMode="auto">
          <a:xfrm>
            <a:off x="-206600" y="-17563"/>
            <a:ext cx="9535496" cy="724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6182" y="889556"/>
            <a:ext cx="40684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3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l-G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l-G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l-G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0740" y="3121804"/>
            <a:ext cx="1381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Νικητές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52696666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cloudconnected.pblogs.gr/files/f/301869-PB100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DATA\basilis\DOCUMENT\ed95_251_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" y="66080"/>
            <a:ext cx="1631323" cy="48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3" descr="κενο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0"/>
          <a:stretch/>
        </p:blipFill>
        <p:spPr bwMode="auto">
          <a:xfrm>
            <a:off x="-206600" y="-17563"/>
            <a:ext cx="9535496" cy="724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6182" y="980728"/>
            <a:ext cx="40684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800</a:t>
            </a:r>
            <a:r>
              <a:rPr lang="el-G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lang="el-G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0313" y="3608178"/>
            <a:ext cx="1881669" cy="828934"/>
          </a:xfrm>
          <a:prstGeom prst="rect">
            <a:avLst/>
          </a:prstGeom>
        </p:spPr>
        <p:txBody>
          <a:bodyPr wrap="none">
            <a:prstTxWarp prst="textInflateBottom">
              <a:avLst/>
            </a:prstTxWarp>
            <a:spAutoFit/>
          </a:bodyPr>
          <a:lstStyle/>
          <a:p>
            <a:r>
              <a: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Χ</a:t>
            </a: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αμόγελα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8037904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cloudconnected.pblogs.gr/files/f/301869-PB100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38" y="66080"/>
            <a:ext cx="6734562" cy="3722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1062">
            <a:off x="-254189" y="3507536"/>
            <a:ext cx="4244026" cy="2584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5" t="15186" r="20693" b="5549"/>
          <a:stretch/>
        </p:blipFill>
        <p:spPr bwMode="auto">
          <a:xfrm rot="844351">
            <a:off x="4620055" y="2692533"/>
            <a:ext cx="4129894" cy="3360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3"/>
          <a:stretch/>
        </p:blipFill>
        <p:spPr>
          <a:xfrm>
            <a:off x="3193469" y="3058322"/>
            <a:ext cx="2160009" cy="1741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3" descr="C:\DATA\basilis\DOCUMENT\ed95_251_7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" y="66080"/>
            <a:ext cx="1631323" cy="48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56184" y="6330806"/>
            <a:ext cx="75963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l-GR" sz="1600" b="1" i="1" dirty="0" smtClean="0"/>
              <a:t>Β. Οικονόμου, Α. </a:t>
            </a:r>
            <a:r>
              <a:rPr lang="el-GR" sz="1600" b="1" i="1" dirty="0" err="1" smtClean="0"/>
              <a:t>Κόντα</a:t>
            </a:r>
            <a:r>
              <a:rPr lang="el-GR" sz="1600" b="1" i="1" dirty="0" smtClean="0"/>
              <a:t>, Π. </a:t>
            </a:r>
            <a:r>
              <a:rPr lang="el-GR" sz="1600" b="1" i="1" dirty="0" err="1" smtClean="0"/>
              <a:t>Τζαφέρου</a:t>
            </a:r>
            <a:r>
              <a:rPr lang="el-GR" sz="1600" b="1" i="1" dirty="0" smtClean="0"/>
              <a:t>, Σ. </a:t>
            </a:r>
            <a:r>
              <a:rPr lang="el-GR" sz="1600" b="1" i="1" dirty="0" err="1" smtClean="0"/>
              <a:t>Κολιοπούλου</a:t>
            </a:r>
            <a:r>
              <a:rPr lang="el-GR" sz="1600" b="1" i="1" dirty="0" smtClean="0"/>
              <a:t>, Γ. </a:t>
            </a:r>
            <a:r>
              <a:rPr lang="el-GR" sz="1600" b="1" i="1" dirty="0" err="1" smtClean="0"/>
              <a:t>Τσούκας</a:t>
            </a:r>
            <a:endParaRPr lang="el-GR" sz="1600" b="1" i="1" dirty="0"/>
          </a:p>
        </p:txBody>
      </p:sp>
      <p:sp>
        <p:nvSpPr>
          <p:cNvPr id="197697" name="Rectangle 65"/>
          <p:cNvSpPr>
            <a:spLocks noChangeArrowheads="1"/>
          </p:cNvSpPr>
          <p:nvPr/>
        </p:nvSpPr>
        <p:spPr bwMode="auto">
          <a:xfrm>
            <a:off x="-224726" y="2060848"/>
            <a:ext cx="961256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  <a:r>
              <a:rPr lang="el-G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τα </a:t>
            </a:r>
            <a:r>
              <a:rPr lang="el-G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κοινωνικά δίκτυα </a:t>
            </a:r>
            <a:endParaRPr lang="el-GR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/>
            <a:r>
              <a:rPr lang="el-G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 ν α δ ε ι κ ν ύ ο υ ν</a:t>
            </a:r>
            <a:r>
              <a:rPr lang="el-G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/>
            <a:r>
              <a:rPr lang="el-G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ένα </a:t>
            </a:r>
            <a:r>
              <a:rPr lang="el-GR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μαθητικό διαγωνισμό </a:t>
            </a:r>
            <a:endParaRPr lang="el-GR" sz="3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/>
            <a:r>
              <a:rPr lang="el-GR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δημιουργικής γραφής </a:t>
            </a:r>
            <a:r>
              <a:rPr lang="el-G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και </a:t>
            </a:r>
            <a:r>
              <a:rPr lang="el-GR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φιλαναγνωσίας</a:t>
            </a:r>
            <a:r>
              <a:rPr lang="el-G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647292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cloudconnected.pblogs.gr/files/f/301869-PB100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DATA\basilis\DOCUMENT\ed95_251_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" y="66080"/>
            <a:ext cx="1631323" cy="48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155679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Όταν </a:t>
            </a:r>
            <a:r>
              <a:rPr lang="el-G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τα κοινωνικά δίκτυα </a:t>
            </a:r>
          </a:p>
          <a:p>
            <a:pPr algn="ctr"/>
            <a:r>
              <a:rPr lang="el-G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αξιοποιούνται </a:t>
            </a:r>
          </a:p>
          <a:p>
            <a:pPr algn="ctr"/>
            <a:r>
              <a:rPr lang="el-G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στην </a:t>
            </a:r>
            <a:r>
              <a:rPr lang="el-G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εκπαιδευτική διαδικασία </a:t>
            </a:r>
            <a:endParaRPr lang="el-GR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l-G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τα </a:t>
            </a:r>
            <a:r>
              <a:rPr lang="el-G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αποτελέσματα </a:t>
            </a:r>
            <a:r>
              <a:rPr lang="el-G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είναι </a:t>
            </a:r>
            <a:r>
              <a:rPr lang="el-G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εκπληκτικά!</a:t>
            </a:r>
          </a:p>
        </p:txBody>
      </p:sp>
    </p:spTree>
    <p:extLst>
      <p:ext uri="{BB962C8B-B14F-4D97-AF65-F5344CB8AC3E}">
        <p14:creationId xmlns:p14="http://schemas.microsoft.com/office/powerpoint/2010/main" val="46838036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cloudconnected.pblogs.gr/files/f/301869-PB100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DATA\basilis\DOCUMENT\ed95_251_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" y="66080"/>
            <a:ext cx="1631323" cy="48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5558" y="1340768"/>
            <a:ext cx="91895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Η χρήση των δυνατοτήτων: 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endParaRPr lang="el-G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μιας πλατφόρμας δημιουργίας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blogs</a:t>
            </a:r>
          </a:p>
          <a:p>
            <a:pPr algn="r"/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μιας εφαρμογής δημιουργίας διαδικτυακών ερωτηματολογίων</a:t>
            </a:r>
          </a:p>
          <a:p>
            <a:pPr algn="r"/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και αυτών της ψηφοφορίας θεμάτων μέσω διαδικτύου </a:t>
            </a:r>
            <a:endParaRPr lang="el-G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474654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cloudconnected.pblogs.gr/files/f/301869-PB100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DATA\basilis\DOCUMENT\ed95_251_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" y="66080"/>
            <a:ext cx="1631323" cy="48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45950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…το μεράκι για προσφορά των τεχνολογιών </a:t>
            </a:r>
          </a:p>
          <a:p>
            <a:pPr algn="r"/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στην εκπαιδευτική διαδικασία </a:t>
            </a:r>
            <a:endParaRPr lang="el-G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9231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cloudconnected.pblogs.gr/files/f/301869-PB100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DATA\basilis\DOCUMENT\ed95_251_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" y="66080"/>
            <a:ext cx="1631323" cy="48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2348880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…μας </a:t>
            </a:r>
            <a:r>
              <a: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οδήγησαν στη σχεδίαση και υλοποίηση </a:t>
            </a:r>
            <a:endParaRPr lang="el-G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ενός </a:t>
            </a:r>
            <a:r>
              <a: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διαγωνισμού μέσω διαδικτύου </a:t>
            </a:r>
            <a:endParaRPr lang="el-G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για </a:t>
            </a:r>
            <a:r>
              <a: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τους μαθητές </a:t>
            </a: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του </a:t>
            </a:r>
            <a:r>
              <a: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Δημοτικού </a:t>
            </a:r>
            <a:r>
              <a:rPr lang="el-G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μας σχολείου</a:t>
            </a:r>
            <a:endParaRPr lang="el-G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87910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cloudconnected.pblogs.gr/files/f/301869-PB100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38" y="66080"/>
            <a:ext cx="6734562" cy="3722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1062">
            <a:off x="-254189" y="3507536"/>
            <a:ext cx="4244026" cy="2584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5" t="15186" r="20693" b="5549"/>
          <a:stretch/>
        </p:blipFill>
        <p:spPr bwMode="auto">
          <a:xfrm rot="844351">
            <a:off x="4620055" y="2692533"/>
            <a:ext cx="4129894" cy="3360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35696" y="6023029"/>
            <a:ext cx="5065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diigima.wordpress.com</a:t>
            </a:r>
            <a:endParaRPr lang="el-G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3"/>
          <a:stretch/>
        </p:blipFill>
        <p:spPr>
          <a:xfrm>
            <a:off x="3193469" y="3058322"/>
            <a:ext cx="2160009" cy="1741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http://diigima.files.wordpress.com/2012/03/koykla.png?w=69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8794">
            <a:off x="552067" y="5174253"/>
            <a:ext cx="2003730" cy="954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3" descr="C:\DATA\basilis\DOCUMENT\ed95_251_7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" y="66080"/>
            <a:ext cx="1631323" cy="48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5093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cloudconnected.pblogs.gr/files/f/301869-PB100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DATA\basilis\DOCUMENT\ed95_251_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" y="66080"/>
            <a:ext cx="1631323" cy="48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7096" y="329711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Βασικοί στόχοι</a:t>
            </a:r>
            <a:endParaRPr lang="el-G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1704" y="1473746"/>
            <a:ext cx="91657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Η </a:t>
            </a:r>
            <a:r>
              <a:rPr lang="el-G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</a:t>
            </a:r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ημιουργική </a:t>
            </a:r>
            <a:r>
              <a:rPr lang="el-G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προσέγγιση της </a:t>
            </a:r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γραφής</a:t>
            </a:r>
          </a:p>
          <a:p>
            <a:pPr algn="r"/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Μέσα </a:t>
            </a:r>
            <a:r>
              <a:rPr lang="el-G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από τα παραμύθια και τα διηγήματα </a:t>
            </a:r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τα παιδιά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r"/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να εκφράσουν </a:t>
            </a:r>
            <a:r>
              <a:rPr lang="el-G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σκέψεις, </a:t>
            </a:r>
            <a:endParaRPr lang="el-G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προβληματισμούς</a:t>
            </a:r>
            <a:r>
              <a:rPr lang="el-G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endParaRPr lang="el-G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συναισθήματα </a:t>
            </a:r>
          </a:p>
          <a:p>
            <a:pPr algn="r"/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και </a:t>
            </a:r>
            <a:r>
              <a:rPr lang="el-G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όνειρα</a:t>
            </a:r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</a:t>
            </a:r>
          </a:p>
          <a:p>
            <a:pPr algn="r"/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Η δημιουργική και ασφαλής προσέγγιση του διαδικτύου</a:t>
            </a:r>
          </a:p>
          <a:p>
            <a:pPr algn="r"/>
            <a:r>
              <a:rPr lang="el-G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Η ενίσχυση της </a:t>
            </a:r>
            <a:r>
              <a:rPr lang="el-GR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φιλαναγνωσίας</a:t>
            </a:r>
            <a:endParaRPr lang="el-G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005764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cloudconnected.pblogs.gr/files/f/301869-PB100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DATA\basilis\DOCUMENT\ed95_251_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" y="66080"/>
            <a:ext cx="1631323" cy="48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1704" y="3068960"/>
            <a:ext cx="9165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Ο διαγωνισμός …με αριθμούς</a:t>
            </a:r>
          </a:p>
        </p:txBody>
      </p:sp>
    </p:spTree>
    <p:extLst>
      <p:ext uri="{BB962C8B-B14F-4D97-AF65-F5344CB8AC3E}">
        <p14:creationId xmlns:p14="http://schemas.microsoft.com/office/powerpoint/2010/main" val="428429256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cloudconnected.pblogs.gr/files/f/301869-PB1005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65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DATA\basilis\DOCUMENT\ed95_251_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7" y="66080"/>
            <a:ext cx="1631323" cy="48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3" descr="κενο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0"/>
          <a:stretch/>
        </p:blipFill>
        <p:spPr bwMode="auto">
          <a:xfrm>
            <a:off x="-206600" y="-17563"/>
            <a:ext cx="9535496" cy="724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1484784"/>
            <a:ext cx="4068452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161 </a:t>
            </a:r>
            <a:endParaRPr lang="el-GR" sz="115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l-G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Δημιουργίες </a:t>
            </a:r>
            <a:endParaRPr lang="el-G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59058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607</Words>
  <Application>Microsoft Macintosh PowerPoint</Application>
  <PresentationFormat>On-screen Show (4:3)</PresentationFormat>
  <Paragraphs>196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Βασίλης Οικονόμου</cp:lastModifiedBy>
  <cp:revision>51</cp:revision>
  <dcterms:created xsi:type="dcterms:W3CDTF">2012-06-26T13:12:24Z</dcterms:created>
  <dcterms:modified xsi:type="dcterms:W3CDTF">2012-07-03T10:31:12Z</dcterms:modified>
</cp:coreProperties>
</file>